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2"/>
  </p:notesMasterIdLst>
  <p:sldIdLst>
    <p:sldId id="322" r:id="rId6"/>
    <p:sldId id="357" r:id="rId7"/>
    <p:sldId id="362" r:id="rId8"/>
    <p:sldId id="358" r:id="rId9"/>
    <p:sldId id="359" r:id="rId10"/>
    <p:sldId id="360" r:id="rId11"/>
    <p:sldId id="279" r:id="rId12"/>
    <p:sldId id="365" r:id="rId13"/>
    <p:sldId id="364" r:id="rId14"/>
    <p:sldId id="366" r:id="rId15"/>
    <p:sldId id="382" r:id="rId16"/>
    <p:sldId id="368" r:id="rId17"/>
    <p:sldId id="377" r:id="rId18"/>
    <p:sldId id="380" r:id="rId19"/>
    <p:sldId id="363" r:id="rId20"/>
    <p:sldId id="284" r:id="rId21"/>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6666FF"/>
    <a:srgbClr val="80BE63"/>
    <a:srgbClr val="6C9AC3"/>
    <a:srgbClr val="E28F41"/>
    <a:srgbClr val="4747FF"/>
    <a:srgbClr val="4F4FFF"/>
    <a:srgbClr val="A19D9D"/>
    <a:srgbClr val="8D8787"/>
    <a:srgbClr val="5F5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6481F-B39E-4C11-8ADC-D1E04731824C}" v="154" dt="2025-04-17T20:37:54.024"/>
    <p1510:client id="{AA0D850C-1028-4E26-82A6-E5861F1166F3}" v="4" dt="2025-04-17T15:14:35.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67994" autoAdjust="0"/>
  </p:normalViewPr>
  <p:slideViewPr>
    <p:cSldViewPr snapToGrid="0" showGuides="1">
      <p:cViewPr varScale="1">
        <p:scale>
          <a:sx n="70" d="100"/>
          <a:sy n="70" d="100"/>
        </p:scale>
        <p:origin x="66" y="183"/>
      </p:cViewPr>
      <p:guideLst>
        <p:guide orient="horz" pos="2088"/>
        <p:guide pos="3816"/>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Daniel" userId="1b6ea79d-60d7-472e-a79a-e3fa9de1dfad" providerId="ADAL" clId="{EFE47183-C251-4A9D-B4D9-1D34BACF4843}"/>
    <pc:docChg chg="addSld modSld">
      <pc:chgData name="Maxwell,Daniel" userId="1b6ea79d-60d7-472e-a79a-e3fa9de1dfad" providerId="ADAL" clId="{EFE47183-C251-4A9D-B4D9-1D34BACF4843}" dt="2023-05-11T20:27:35.490" v="42" actId="6549"/>
      <pc:docMkLst>
        <pc:docMk/>
      </pc:docMkLst>
      <pc:sldChg chg="modSp add mod modNotesTx">
        <pc:chgData name="Maxwell,Daniel" userId="1b6ea79d-60d7-472e-a79a-e3fa9de1dfad" providerId="ADAL" clId="{EFE47183-C251-4A9D-B4D9-1D34BACF4843}" dt="2023-05-11T20:27:35.490" v="42" actId="6549"/>
        <pc:sldMkLst>
          <pc:docMk/>
          <pc:sldMk cId="1165241537" sldId="356"/>
        </pc:sldMkLst>
      </pc:sldChg>
    </pc:docChg>
  </pc:docChgLst>
  <pc:docChgLst>
    <pc:chgData name="Maxwell,Daniel" userId="1b6ea79d-60d7-472e-a79a-e3fa9de1dfad" providerId="ADAL" clId="{409A78D1-75D7-4A10-B327-D0DCB7ED53A8}"/>
    <pc:docChg chg="modSld">
      <pc:chgData name="Maxwell,Daniel" userId="1b6ea79d-60d7-472e-a79a-e3fa9de1dfad" providerId="ADAL" clId="{409A78D1-75D7-4A10-B327-D0DCB7ED53A8}" dt="2023-09-06T17:18:10.455" v="0"/>
      <pc:docMkLst>
        <pc:docMk/>
      </pc:docMkLst>
      <pc:sldChg chg="delSp modTransition modAnim">
        <pc:chgData name="Maxwell,Daniel" userId="1b6ea79d-60d7-472e-a79a-e3fa9de1dfad" providerId="ADAL" clId="{409A78D1-75D7-4A10-B327-D0DCB7ED53A8}" dt="2023-09-06T17:18:10.455" v="0"/>
        <pc:sldMkLst>
          <pc:docMk/>
          <pc:sldMk cId="954088865" sldId="257"/>
        </pc:sldMkLst>
      </pc:sldChg>
      <pc:sldChg chg="delSp modTransition modAnim">
        <pc:chgData name="Maxwell,Daniel" userId="1b6ea79d-60d7-472e-a79a-e3fa9de1dfad" providerId="ADAL" clId="{409A78D1-75D7-4A10-B327-D0DCB7ED53A8}" dt="2023-09-06T17:18:10.455" v="0"/>
        <pc:sldMkLst>
          <pc:docMk/>
          <pc:sldMk cId="477994342" sldId="295"/>
        </pc:sldMkLst>
      </pc:sldChg>
      <pc:sldChg chg="delSp modTransition modAnim">
        <pc:chgData name="Maxwell,Daniel" userId="1b6ea79d-60d7-472e-a79a-e3fa9de1dfad" providerId="ADAL" clId="{409A78D1-75D7-4A10-B327-D0DCB7ED53A8}" dt="2023-09-06T17:18:10.455" v="0"/>
        <pc:sldMkLst>
          <pc:docMk/>
          <pc:sldMk cId="1768424717" sldId="296"/>
        </pc:sldMkLst>
      </pc:sldChg>
      <pc:sldChg chg="delSp modTransition modAnim">
        <pc:chgData name="Maxwell,Daniel" userId="1b6ea79d-60d7-472e-a79a-e3fa9de1dfad" providerId="ADAL" clId="{409A78D1-75D7-4A10-B327-D0DCB7ED53A8}" dt="2023-09-06T17:18:10.455" v="0"/>
        <pc:sldMkLst>
          <pc:docMk/>
          <pc:sldMk cId="918267998" sldId="297"/>
        </pc:sldMkLst>
      </pc:sldChg>
      <pc:sldChg chg="delSp modTransition modAnim">
        <pc:chgData name="Maxwell,Daniel" userId="1b6ea79d-60d7-472e-a79a-e3fa9de1dfad" providerId="ADAL" clId="{409A78D1-75D7-4A10-B327-D0DCB7ED53A8}" dt="2023-09-06T17:18:10.455" v="0"/>
        <pc:sldMkLst>
          <pc:docMk/>
          <pc:sldMk cId="735524670" sldId="298"/>
        </pc:sldMkLst>
      </pc:sldChg>
      <pc:sldChg chg="delSp modTransition modAnim">
        <pc:chgData name="Maxwell,Daniel" userId="1b6ea79d-60d7-472e-a79a-e3fa9de1dfad" providerId="ADAL" clId="{409A78D1-75D7-4A10-B327-D0DCB7ED53A8}" dt="2023-09-06T17:18:10.455" v="0"/>
        <pc:sldMkLst>
          <pc:docMk/>
          <pc:sldMk cId="2579919833" sldId="299"/>
        </pc:sldMkLst>
      </pc:sldChg>
      <pc:sldChg chg="delSp modTransition modAnim">
        <pc:chgData name="Maxwell,Daniel" userId="1b6ea79d-60d7-472e-a79a-e3fa9de1dfad" providerId="ADAL" clId="{409A78D1-75D7-4A10-B327-D0DCB7ED53A8}" dt="2023-09-06T17:18:10.455" v="0"/>
        <pc:sldMkLst>
          <pc:docMk/>
          <pc:sldMk cId="323989571" sldId="300"/>
        </pc:sldMkLst>
      </pc:sldChg>
      <pc:sldChg chg="modTransition">
        <pc:chgData name="Maxwell,Daniel" userId="1b6ea79d-60d7-472e-a79a-e3fa9de1dfad" providerId="ADAL" clId="{409A78D1-75D7-4A10-B327-D0DCB7ED53A8}" dt="2023-09-06T17:18:10.455" v="0"/>
        <pc:sldMkLst>
          <pc:docMk/>
          <pc:sldMk cId="4229412751" sldId="322"/>
        </pc:sldMkLst>
      </pc:sldChg>
      <pc:sldChg chg="modTransition">
        <pc:chgData name="Maxwell,Daniel" userId="1b6ea79d-60d7-472e-a79a-e3fa9de1dfad" providerId="ADAL" clId="{409A78D1-75D7-4A10-B327-D0DCB7ED53A8}" dt="2023-09-06T17:18:10.455" v="0"/>
        <pc:sldMkLst>
          <pc:docMk/>
          <pc:sldMk cId="4119545744" sldId="323"/>
        </pc:sldMkLst>
      </pc:sldChg>
      <pc:sldChg chg="modTransition">
        <pc:chgData name="Maxwell,Daniel" userId="1b6ea79d-60d7-472e-a79a-e3fa9de1dfad" providerId="ADAL" clId="{409A78D1-75D7-4A10-B327-D0DCB7ED53A8}" dt="2023-09-06T17:18:10.455" v="0"/>
        <pc:sldMkLst>
          <pc:docMk/>
          <pc:sldMk cId="3202979621" sldId="324"/>
        </pc:sldMkLst>
      </pc:sldChg>
      <pc:sldChg chg="delSp modTransition modAnim">
        <pc:chgData name="Maxwell,Daniel" userId="1b6ea79d-60d7-472e-a79a-e3fa9de1dfad" providerId="ADAL" clId="{409A78D1-75D7-4A10-B327-D0DCB7ED53A8}" dt="2023-09-06T17:18:10.455" v="0"/>
        <pc:sldMkLst>
          <pc:docMk/>
          <pc:sldMk cId="3838947979" sldId="325"/>
        </pc:sldMkLst>
      </pc:sldChg>
      <pc:sldChg chg="delSp modTransition modAnim">
        <pc:chgData name="Maxwell,Daniel" userId="1b6ea79d-60d7-472e-a79a-e3fa9de1dfad" providerId="ADAL" clId="{409A78D1-75D7-4A10-B327-D0DCB7ED53A8}" dt="2023-09-06T17:18:10.455" v="0"/>
        <pc:sldMkLst>
          <pc:docMk/>
          <pc:sldMk cId="3702438172" sldId="326"/>
        </pc:sldMkLst>
      </pc:sldChg>
      <pc:sldChg chg="delSp modTransition modAnim">
        <pc:chgData name="Maxwell,Daniel" userId="1b6ea79d-60d7-472e-a79a-e3fa9de1dfad" providerId="ADAL" clId="{409A78D1-75D7-4A10-B327-D0DCB7ED53A8}" dt="2023-09-06T17:18:10.455" v="0"/>
        <pc:sldMkLst>
          <pc:docMk/>
          <pc:sldMk cId="1493553597" sldId="332"/>
        </pc:sldMkLst>
      </pc:sldChg>
      <pc:sldChg chg="delSp modTransition modAnim">
        <pc:chgData name="Maxwell,Daniel" userId="1b6ea79d-60d7-472e-a79a-e3fa9de1dfad" providerId="ADAL" clId="{409A78D1-75D7-4A10-B327-D0DCB7ED53A8}" dt="2023-09-06T17:18:10.455" v="0"/>
        <pc:sldMkLst>
          <pc:docMk/>
          <pc:sldMk cId="1609111425" sldId="333"/>
        </pc:sldMkLst>
      </pc:sldChg>
      <pc:sldChg chg="delSp modTransition modAnim">
        <pc:chgData name="Maxwell,Daniel" userId="1b6ea79d-60d7-472e-a79a-e3fa9de1dfad" providerId="ADAL" clId="{409A78D1-75D7-4A10-B327-D0DCB7ED53A8}" dt="2023-09-06T17:18:10.455" v="0"/>
        <pc:sldMkLst>
          <pc:docMk/>
          <pc:sldMk cId="4276067362" sldId="347"/>
        </pc:sldMkLst>
      </pc:sldChg>
      <pc:sldChg chg="modTransition">
        <pc:chgData name="Maxwell,Daniel" userId="1b6ea79d-60d7-472e-a79a-e3fa9de1dfad" providerId="ADAL" clId="{409A78D1-75D7-4A10-B327-D0DCB7ED53A8}" dt="2023-09-06T17:18:10.455" v="0"/>
        <pc:sldMkLst>
          <pc:docMk/>
          <pc:sldMk cId="1416141381" sldId="352"/>
        </pc:sldMkLst>
      </pc:sldChg>
      <pc:sldChg chg="modTransition">
        <pc:chgData name="Maxwell,Daniel" userId="1b6ea79d-60d7-472e-a79a-e3fa9de1dfad" providerId="ADAL" clId="{409A78D1-75D7-4A10-B327-D0DCB7ED53A8}" dt="2023-09-06T17:18:10.455" v="0"/>
        <pc:sldMkLst>
          <pc:docMk/>
          <pc:sldMk cId="1428504191" sldId="353"/>
        </pc:sldMkLst>
      </pc:sldChg>
      <pc:sldChg chg="delSp modTransition modAnim">
        <pc:chgData name="Maxwell,Daniel" userId="1b6ea79d-60d7-472e-a79a-e3fa9de1dfad" providerId="ADAL" clId="{409A78D1-75D7-4A10-B327-D0DCB7ED53A8}" dt="2023-09-06T17:18:10.455" v="0"/>
        <pc:sldMkLst>
          <pc:docMk/>
          <pc:sldMk cId="265104891" sldId="354"/>
        </pc:sldMkLst>
      </pc:sldChg>
      <pc:sldChg chg="delSp modTransition modAnim">
        <pc:chgData name="Maxwell,Daniel" userId="1b6ea79d-60d7-472e-a79a-e3fa9de1dfad" providerId="ADAL" clId="{409A78D1-75D7-4A10-B327-D0DCB7ED53A8}" dt="2023-09-06T17:18:10.455" v="0"/>
        <pc:sldMkLst>
          <pc:docMk/>
          <pc:sldMk cId="3712892849" sldId="355"/>
        </pc:sldMkLst>
      </pc:sldChg>
      <pc:sldChg chg="modTransition">
        <pc:chgData name="Maxwell,Daniel" userId="1b6ea79d-60d7-472e-a79a-e3fa9de1dfad" providerId="ADAL" clId="{409A78D1-75D7-4A10-B327-D0DCB7ED53A8}" dt="2023-09-06T17:18:10.455" v="0"/>
        <pc:sldMkLst>
          <pc:docMk/>
          <pc:sldMk cId="1165241537" sldId="356"/>
        </pc:sldMkLst>
      </pc:sldChg>
      <pc:sldChg chg="modTransition">
        <pc:chgData name="Maxwell,Daniel" userId="1b6ea79d-60d7-472e-a79a-e3fa9de1dfad" providerId="ADAL" clId="{409A78D1-75D7-4A10-B327-D0DCB7ED53A8}" dt="2023-09-06T17:18:10.455" v="0"/>
        <pc:sldMkLst>
          <pc:docMk/>
          <pc:sldMk cId="1381707121" sldId="357"/>
        </pc:sldMkLst>
      </pc:sldChg>
    </pc:docChg>
  </pc:docChgLst>
  <pc:docChgLst>
    <pc:chgData name="Maxwell,Daniel" userId="1b6ea79d-60d7-472e-a79a-e3fa9de1dfad" providerId="ADAL" clId="{83B1B542-418C-466E-B2AC-45B8317F74FE}"/>
    <pc:docChg chg="custSel addSld modSld sldOrd">
      <pc:chgData name="Maxwell,Daniel" userId="1b6ea79d-60d7-472e-a79a-e3fa9de1dfad" providerId="ADAL" clId="{83B1B542-418C-466E-B2AC-45B8317F74FE}" dt="2023-08-17T19:55:54.889" v="1030" actId="313"/>
      <pc:docMkLst>
        <pc:docMk/>
      </pc:docMkLst>
      <pc:sldChg chg="addSp delSp modSp modTransition modAnim modNotesTx">
        <pc:chgData name="Maxwell,Daniel" userId="1b6ea79d-60d7-472e-a79a-e3fa9de1dfad" providerId="ADAL" clId="{83B1B542-418C-466E-B2AC-45B8317F74FE}" dt="2023-08-17T19:46:01.017" v="1016"/>
        <pc:sldMkLst>
          <pc:docMk/>
          <pc:sldMk cId="477994342" sldId="295"/>
        </pc:sldMkLst>
      </pc:sldChg>
      <pc:sldChg chg="modNotesTx">
        <pc:chgData name="Maxwell,Daniel" userId="1b6ea79d-60d7-472e-a79a-e3fa9de1dfad" providerId="ADAL" clId="{83B1B542-418C-466E-B2AC-45B8317F74FE}" dt="2023-08-17T19:55:54.889" v="1030" actId="313"/>
        <pc:sldMkLst>
          <pc:docMk/>
          <pc:sldMk cId="2579919833" sldId="299"/>
        </pc:sldMkLst>
      </pc:sldChg>
      <pc:sldChg chg="addSp delSp modSp mod modTransition modAnim modNotesTx">
        <pc:chgData name="Maxwell,Daniel" userId="1b6ea79d-60d7-472e-a79a-e3fa9de1dfad" providerId="ADAL" clId="{83B1B542-418C-466E-B2AC-45B8317F74FE}" dt="2023-08-17T18:22:40.468" v="500"/>
        <pc:sldMkLst>
          <pc:docMk/>
          <pc:sldMk cId="323989571" sldId="300"/>
        </pc:sldMkLst>
      </pc:sldChg>
      <pc:sldChg chg="ord">
        <pc:chgData name="Maxwell,Daniel" userId="1b6ea79d-60d7-472e-a79a-e3fa9de1dfad" providerId="ADAL" clId="{83B1B542-418C-466E-B2AC-45B8317F74FE}" dt="2023-08-17T18:00:43.559" v="3"/>
        <pc:sldMkLst>
          <pc:docMk/>
          <pc:sldMk cId="3356134786" sldId="302"/>
        </pc:sldMkLst>
      </pc:sldChg>
      <pc:sldChg chg="ord">
        <pc:chgData name="Maxwell,Daniel" userId="1b6ea79d-60d7-472e-a79a-e3fa9de1dfad" providerId="ADAL" clId="{83B1B542-418C-466E-B2AC-45B8317F74FE}" dt="2023-08-17T18:00:33.016" v="1"/>
        <pc:sldMkLst>
          <pc:docMk/>
          <pc:sldMk cId="2944933400" sldId="346"/>
        </pc:sldMkLst>
      </pc:sldChg>
      <pc:sldChg chg="addSp delSp modSp mod">
        <pc:chgData name="Maxwell,Daniel" userId="1b6ea79d-60d7-472e-a79a-e3fa9de1dfad" providerId="ADAL" clId="{83B1B542-418C-466E-B2AC-45B8317F74FE}" dt="2023-08-17T18:01:31.506" v="27" actId="1035"/>
        <pc:sldMkLst>
          <pc:docMk/>
          <pc:sldMk cId="1416141381" sldId="352"/>
        </pc:sldMkLst>
      </pc:sldChg>
      <pc:sldChg chg="addSp delSp modSp modTransition modAnim modNotesTx">
        <pc:chgData name="Maxwell,Daniel" userId="1b6ea79d-60d7-472e-a79a-e3fa9de1dfad" providerId="ADAL" clId="{83B1B542-418C-466E-B2AC-45B8317F74FE}" dt="2023-08-17T19:07:13.033" v="846"/>
        <pc:sldMkLst>
          <pc:docMk/>
          <pc:sldMk cId="3712892849" sldId="355"/>
        </pc:sldMkLst>
      </pc:sldChg>
      <pc:sldChg chg="new">
        <pc:chgData name="Maxwell,Daniel" userId="1b6ea79d-60d7-472e-a79a-e3fa9de1dfad" providerId="ADAL" clId="{83B1B542-418C-466E-B2AC-45B8317F74FE}" dt="2023-08-17T18:00:50.159" v="4" actId="680"/>
        <pc:sldMkLst>
          <pc:docMk/>
          <pc:sldMk cId="1381707121" sldId="357"/>
        </pc:sldMkLst>
      </pc:sldChg>
    </pc:docChg>
  </pc:docChgLst>
  <pc:docChgLst>
    <pc:chgData name="Gitzendanner, Matt" userId="b4bd9a28-947d-4019-a646-080a1de8474c" providerId="ADAL" clId="{76A98DEE-01EB-4C24-94D1-72D8EA7C07AA}"/>
    <pc:docChg chg="custSel delSld modSld">
      <pc:chgData name="Gitzendanner, Matt" userId="b4bd9a28-947d-4019-a646-080a1de8474c" providerId="ADAL" clId="{76A98DEE-01EB-4C24-94D1-72D8EA7C07AA}" dt="2024-05-30T15:43:28.785" v="24" actId="47"/>
      <pc:docMkLst>
        <pc:docMk/>
      </pc:docMkLst>
      <pc:sldChg chg="modSp mod">
        <pc:chgData name="Gitzendanner, Matt" userId="b4bd9a28-947d-4019-a646-080a1de8474c" providerId="ADAL" clId="{76A98DEE-01EB-4C24-94D1-72D8EA7C07AA}" dt="2024-05-30T15:41:55.352" v="16" actId="20577"/>
        <pc:sldMkLst>
          <pc:docMk/>
          <pc:sldMk cId="954088865" sldId="257"/>
        </pc:sldMkLst>
      </pc:sldChg>
      <pc:sldChg chg="delSp del mod">
        <pc:chgData name="Gitzendanner, Matt" userId="b4bd9a28-947d-4019-a646-080a1de8474c" providerId="ADAL" clId="{76A98DEE-01EB-4C24-94D1-72D8EA7C07AA}" dt="2024-05-30T15:42:26.354" v="22" actId="47"/>
        <pc:sldMkLst>
          <pc:docMk/>
          <pc:sldMk cId="1768424717" sldId="296"/>
        </pc:sldMkLst>
      </pc:sldChg>
      <pc:sldChg chg="modNotesTx">
        <pc:chgData name="Gitzendanner, Matt" userId="b4bd9a28-947d-4019-a646-080a1de8474c" providerId="ADAL" clId="{76A98DEE-01EB-4C24-94D1-72D8EA7C07AA}" dt="2024-05-30T15:42:20.736" v="21" actId="20577"/>
        <pc:sldMkLst>
          <pc:docMk/>
          <pc:sldMk cId="2579919833" sldId="299"/>
        </pc:sldMkLst>
      </pc:sldChg>
      <pc:sldChg chg="del">
        <pc:chgData name="Gitzendanner, Matt" userId="b4bd9a28-947d-4019-a646-080a1de8474c" providerId="ADAL" clId="{76A98DEE-01EB-4C24-94D1-72D8EA7C07AA}" dt="2024-05-30T15:43:28.785" v="24" actId="47"/>
        <pc:sldMkLst>
          <pc:docMk/>
          <pc:sldMk cId="4119545744" sldId="323"/>
        </pc:sldMkLst>
      </pc:sldChg>
      <pc:sldChg chg="del">
        <pc:chgData name="Gitzendanner, Matt" userId="b4bd9a28-947d-4019-a646-080a1de8474c" providerId="ADAL" clId="{76A98DEE-01EB-4C24-94D1-72D8EA7C07AA}" dt="2024-05-30T15:42:53.173" v="23" actId="47"/>
        <pc:sldMkLst>
          <pc:docMk/>
          <pc:sldMk cId="3202979621" sldId="324"/>
        </pc:sldMkLst>
      </pc:sldChg>
      <pc:sldChg chg="del">
        <pc:chgData name="Gitzendanner, Matt" userId="b4bd9a28-947d-4019-a646-080a1de8474c" providerId="ADAL" clId="{76A98DEE-01EB-4C24-94D1-72D8EA7C07AA}" dt="2024-05-30T15:43:28.785" v="24" actId="47"/>
        <pc:sldMkLst>
          <pc:docMk/>
          <pc:sldMk cId="3838947979" sldId="325"/>
        </pc:sldMkLst>
      </pc:sldChg>
      <pc:sldChg chg="del">
        <pc:chgData name="Gitzendanner, Matt" userId="b4bd9a28-947d-4019-a646-080a1de8474c" providerId="ADAL" clId="{76A98DEE-01EB-4C24-94D1-72D8EA7C07AA}" dt="2024-05-30T15:43:28.785" v="24" actId="47"/>
        <pc:sldMkLst>
          <pc:docMk/>
          <pc:sldMk cId="3702438172" sldId="326"/>
        </pc:sldMkLst>
      </pc:sldChg>
      <pc:sldChg chg="del">
        <pc:chgData name="Gitzendanner, Matt" userId="b4bd9a28-947d-4019-a646-080a1de8474c" providerId="ADAL" clId="{76A98DEE-01EB-4C24-94D1-72D8EA7C07AA}" dt="2024-05-30T15:43:28.785" v="24" actId="47"/>
        <pc:sldMkLst>
          <pc:docMk/>
          <pc:sldMk cId="1493553597" sldId="332"/>
        </pc:sldMkLst>
      </pc:sldChg>
      <pc:sldChg chg="del">
        <pc:chgData name="Gitzendanner, Matt" userId="b4bd9a28-947d-4019-a646-080a1de8474c" providerId="ADAL" clId="{76A98DEE-01EB-4C24-94D1-72D8EA7C07AA}" dt="2024-05-30T15:43:28.785" v="24" actId="47"/>
        <pc:sldMkLst>
          <pc:docMk/>
          <pc:sldMk cId="1609111425" sldId="333"/>
        </pc:sldMkLst>
      </pc:sldChg>
      <pc:sldChg chg="del">
        <pc:chgData name="Gitzendanner, Matt" userId="b4bd9a28-947d-4019-a646-080a1de8474c" providerId="ADAL" clId="{76A98DEE-01EB-4C24-94D1-72D8EA7C07AA}" dt="2024-05-30T15:40:49.180" v="0" actId="47"/>
        <pc:sldMkLst>
          <pc:docMk/>
          <pc:sldMk cId="4276067362" sldId="347"/>
        </pc:sldMkLst>
      </pc:sldChg>
      <pc:sldChg chg="del">
        <pc:chgData name="Gitzendanner, Matt" userId="b4bd9a28-947d-4019-a646-080a1de8474c" providerId="ADAL" clId="{76A98DEE-01EB-4C24-94D1-72D8EA7C07AA}" dt="2024-05-30T15:43:28.785" v="24" actId="47"/>
        <pc:sldMkLst>
          <pc:docMk/>
          <pc:sldMk cId="1428504191" sldId="353"/>
        </pc:sldMkLst>
      </pc:sldChg>
      <pc:sldChg chg="del">
        <pc:chgData name="Gitzendanner, Matt" userId="b4bd9a28-947d-4019-a646-080a1de8474c" providerId="ADAL" clId="{76A98DEE-01EB-4C24-94D1-72D8EA7C07AA}" dt="2024-05-30T15:43:28.785" v="24" actId="47"/>
        <pc:sldMkLst>
          <pc:docMk/>
          <pc:sldMk cId="265104891" sldId="354"/>
        </pc:sldMkLst>
      </pc:sldChg>
      <pc:sldChg chg="del">
        <pc:chgData name="Gitzendanner, Matt" userId="b4bd9a28-947d-4019-a646-080a1de8474c" providerId="ADAL" clId="{76A98DEE-01EB-4C24-94D1-72D8EA7C07AA}" dt="2024-05-30T15:43:28.785" v="24" actId="47"/>
        <pc:sldMkLst>
          <pc:docMk/>
          <pc:sldMk cId="1165241537" sldId="356"/>
        </pc:sldMkLst>
      </pc:sldChg>
      <pc:sldChg chg="del">
        <pc:chgData name="Gitzendanner, Matt" userId="b4bd9a28-947d-4019-a646-080a1de8474c" providerId="ADAL" clId="{76A98DEE-01EB-4C24-94D1-72D8EA7C07AA}" dt="2024-05-30T15:43:28.785" v="24" actId="47"/>
        <pc:sldMkLst>
          <pc:docMk/>
          <pc:sldMk cId="1381707121" sldId="357"/>
        </pc:sldMkLst>
      </pc:sldChg>
    </pc:docChg>
  </pc:docChgLst>
  <pc:docChgLst>
    <pc:chgData name="Lutticken,Ian" userId="7c924bd7-b15d-44ce-a55d-4f6ade4fe12e" providerId="ADAL" clId="{3E1479BE-5BF1-4CF4-9EA5-03A35035AE11}"/>
    <pc:docChg chg="undo redo custSel addSld delSld modSld sldOrd">
      <pc:chgData name="Lutticken,Ian" userId="7c924bd7-b15d-44ce-a55d-4f6ade4fe12e" providerId="ADAL" clId="{3E1479BE-5BF1-4CF4-9EA5-03A35035AE11}" dt="2025-04-16T18:49:38.694" v="2190" actId="1076"/>
      <pc:docMkLst>
        <pc:docMk/>
      </pc:docMkLst>
      <pc:sldChg chg="del">
        <pc:chgData name="Lutticken,Ian" userId="7c924bd7-b15d-44ce-a55d-4f6ade4fe12e" providerId="ADAL" clId="{3E1479BE-5BF1-4CF4-9EA5-03A35035AE11}" dt="2025-04-16T18:44:58.178" v="2106" actId="47"/>
        <pc:sldMkLst>
          <pc:docMk/>
          <pc:sldMk cId="954088865" sldId="257"/>
        </pc:sldMkLst>
      </pc:sldChg>
      <pc:sldChg chg="addSp modSp add mod ord modAnim modShow">
        <pc:chgData name="Lutticken,Ian" userId="7c924bd7-b15d-44ce-a55d-4f6ade4fe12e" providerId="ADAL" clId="{3E1479BE-5BF1-4CF4-9EA5-03A35035AE11}" dt="2025-04-16T16:36:24.426" v="1333"/>
        <pc:sldMkLst>
          <pc:docMk/>
          <pc:sldMk cId="3666390837" sldId="279"/>
        </pc:sldMkLst>
        <pc:spChg chg="add mod">
          <ac:chgData name="Lutticken,Ian" userId="7c924bd7-b15d-44ce-a55d-4f6ade4fe12e" providerId="ADAL" clId="{3E1479BE-5BF1-4CF4-9EA5-03A35035AE11}" dt="2025-04-16T16:35:10.174" v="1324" actId="2711"/>
          <ac:spMkLst>
            <pc:docMk/>
            <pc:sldMk cId="3666390837" sldId="279"/>
            <ac:spMk id="3" creationId="{65C6A18B-A777-C86B-8A9C-7979C9EE28FC}"/>
          </ac:spMkLst>
        </pc:spChg>
        <pc:spChg chg="mod">
          <ac:chgData name="Lutticken,Ian" userId="7c924bd7-b15d-44ce-a55d-4f6ade4fe12e" providerId="ADAL" clId="{3E1479BE-5BF1-4CF4-9EA5-03A35035AE11}" dt="2025-04-16T16:33:28.400" v="1300" actId="1076"/>
          <ac:spMkLst>
            <pc:docMk/>
            <pc:sldMk cId="3666390837" sldId="279"/>
            <ac:spMk id="4" creationId="{B7039A79-FB37-4AA0-9E71-5EA1A2DE632F}"/>
          </ac:spMkLst>
        </pc:spChg>
        <pc:spChg chg="add mod">
          <ac:chgData name="Lutticken,Ian" userId="7c924bd7-b15d-44ce-a55d-4f6ade4fe12e" providerId="ADAL" clId="{3E1479BE-5BF1-4CF4-9EA5-03A35035AE11}" dt="2025-04-16T16:36:09.792" v="1332" actId="1076"/>
          <ac:spMkLst>
            <pc:docMk/>
            <pc:sldMk cId="3666390837" sldId="279"/>
            <ac:spMk id="6" creationId="{44509305-F3C9-699F-B81B-6005088B79AE}"/>
          </ac:spMkLst>
        </pc:spChg>
      </pc:sldChg>
      <pc:sldChg chg="add mod ord modShow">
        <pc:chgData name="Lutticken,Ian" userId="7c924bd7-b15d-44ce-a55d-4f6ade4fe12e" providerId="ADAL" clId="{3E1479BE-5BF1-4CF4-9EA5-03A35035AE11}" dt="2025-04-16T15:10:41.587" v="179" actId="729"/>
        <pc:sldMkLst>
          <pc:docMk/>
          <pc:sldMk cId="2691342478" sldId="284"/>
        </pc:sldMkLst>
      </pc:sldChg>
      <pc:sldChg chg="del">
        <pc:chgData name="Lutticken,Ian" userId="7c924bd7-b15d-44ce-a55d-4f6ade4fe12e" providerId="ADAL" clId="{3E1479BE-5BF1-4CF4-9EA5-03A35035AE11}" dt="2025-04-16T18:44:53.703" v="2103" actId="47"/>
        <pc:sldMkLst>
          <pc:docMk/>
          <pc:sldMk cId="477994342" sldId="295"/>
        </pc:sldMkLst>
      </pc:sldChg>
      <pc:sldChg chg="del">
        <pc:chgData name="Lutticken,Ian" userId="7c924bd7-b15d-44ce-a55d-4f6ade4fe12e" providerId="ADAL" clId="{3E1479BE-5BF1-4CF4-9EA5-03A35035AE11}" dt="2025-04-16T18:44:59.658" v="2107" actId="47"/>
        <pc:sldMkLst>
          <pc:docMk/>
          <pc:sldMk cId="918267998" sldId="297"/>
        </pc:sldMkLst>
      </pc:sldChg>
      <pc:sldChg chg="del">
        <pc:chgData name="Lutticken,Ian" userId="7c924bd7-b15d-44ce-a55d-4f6ade4fe12e" providerId="ADAL" clId="{3E1479BE-5BF1-4CF4-9EA5-03A35035AE11}" dt="2025-04-16T18:45:02.626" v="2108" actId="47"/>
        <pc:sldMkLst>
          <pc:docMk/>
          <pc:sldMk cId="735524670" sldId="298"/>
        </pc:sldMkLst>
      </pc:sldChg>
      <pc:sldChg chg="del">
        <pc:chgData name="Lutticken,Ian" userId="7c924bd7-b15d-44ce-a55d-4f6ade4fe12e" providerId="ADAL" clId="{3E1479BE-5BF1-4CF4-9EA5-03A35035AE11}" dt="2025-04-16T18:44:57.201" v="2105" actId="47"/>
        <pc:sldMkLst>
          <pc:docMk/>
          <pc:sldMk cId="2579919833" sldId="299"/>
        </pc:sldMkLst>
      </pc:sldChg>
      <pc:sldChg chg="del">
        <pc:chgData name="Lutticken,Ian" userId="7c924bd7-b15d-44ce-a55d-4f6ade4fe12e" providerId="ADAL" clId="{3E1479BE-5BF1-4CF4-9EA5-03A35035AE11}" dt="2025-04-16T15:40:17.699" v="225" actId="47"/>
        <pc:sldMkLst>
          <pc:docMk/>
          <pc:sldMk cId="323989571" sldId="300"/>
        </pc:sldMkLst>
      </pc:sldChg>
      <pc:sldChg chg="addSp delSp modSp mod">
        <pc:chgData name="Lutticken,Ian" userId="7c924bd7-b15d-44ce-a55d-4f6ade4fe12e" providerId="ADAL" clId="{3E1479BE-5BF1-4CF4-9EA5-03A35035AE11}" dt="2025-04-16T14:53:38.711" v="70" actId="478"/>
        <pc:sldMkLst>
          <pc:docMk/>
          <pc:sldMk cId="4229412751" sldId="322"/>
        </pc:sldMkLst>
        <pc:picChg chg="mod">
          <ac:chgData name="Lutticken,Ian" userId="7c924bd7-b15d-44ce-a55d-4f6ade4fe12e" providerId="ADAL" clId="{3E1479BE-5BF1-4CF4-9EA5-03A35035AE11}" dt="2025-04-16T14:52:51.744" v="63" actId="29295"/>
          <ac:picMkLst>
            <pc:docMk/>
            <pc:sldMk cId="4229412751" sldId="322"/>
            <ac:picMk id="2" creationId="{B8E1652D-AD2E-65DD-354B-09D19E8E8108}"/>
          </ac:picMkLst>
        </pc:picChg>
        <pc:picChg chg="add del mod">
          <ac:chgData name="Lutticken,Ian" userId="7c924bd7-b15d-44ce-a55d-4f6ade4fe12e" providerId="ADAL" clId="{3E1479BE-5BF1-4CF4-9EA5-03A35035AE11}" dt="2025-04-16T14:53:38.711" v="70" actId="478"/>
          <ac:picMkLst>
            <pc:docMk/>
            <pc:sldMk cId="4229412751" sldId="322"/>
            <ac:picMk id="3" creationId="{EA9F5AC5-92E0-6550-9DD3-897DE8F9809E}"/>
          </ac:picMkLst>
        </pc:picChg>
      </pc:sldChg>
      <pc:sldChg chg="addSp delSp modSp del mod">
        <pc:chgData name="Lutticken,Ian" userId="7c924bd7-b15d-44ce-a55d-4f6ade4fe12e" providerId="ADAL" clId="{3E1479BE-5BF1-4CF4-9EA5-03A35035AE11}" dt="2025-04-16T15:12:00.107" v="220" actId="2696"/>
        <pc:sldMkLst>
          <pc:docMk/>
          <pc:sldMk cId="1416141381" sldId="352"/>
        </pc:sldMkLst>
        <pc:spChg chg="mod">
          <ac:chgData name="Lutticken,Ian" userId="7c924bd7-b15d-44ce-a55d-4f6ade4fe12e" providerId="ADAL" clId="{3E1479BE-5BF1-4CF4-9EA5-03A35035AE11}" dt="2025-04-16T15:11:07.532" v="182" actId="21"/>
          <ac:spMkLst>
            <pc:docMk/>
            <pc:sldMk cId="1416141381" sldId="352"/>
            <ac:spMk id="2" creationId="{0E138177-E2EE-ACAC-A57C-F03FA29EC836}"/>
          </ac:spMkLst>
        </pc:spChg>
        <pc:spChg chg="del">
          <ac:chgData name="Lutticken,Ian" userId="7c924bd7-b15d-44ce-a55d-4f6ade4fe12e" providerId="ADAL" clId="{3E1479BE-5BF1-4CF4-9EA5-03A35035AE11}" dt="2025-04-16T15:03:23.586" v="137" actId="478"/>
          <ac:spMkLst>
            <pc:docMk/>
            <pc:sldMk cId="1416141381" sldId="352"/>
            <ac:spMk id="5" creationId="{7070644F-62DF-8674-4A8A-C2FA1554028E}"/>
          </ac:spMkLst>
        </pc:spChg>
        <pc:spChg chg="del">
          <ac:chgData name="Lutticken,Ian" userId="7c924bd7-b15d-44ce-a55d-4f6ade4fe12e" providerId="ADAL" clId="{3E1479BE-5BF1-4CF4-9EA5-03A35035AE11}" dt="2025-04-16T15:02:50.080" v="133" actId="478"/>
          <ac:spMkLst>
            <pc:docMk/>
            <pc:sldMk cId="1416141381" sldId="352"/>
            <ac:spMk id="6" creationId="{FF2490E1-D7A0-7027-6DCC-60BB6819CD9E}"/>
          </ac:spMkLst>
        </pc:spChg>
        <pc:spChg chg="del">
          <ac:chgData name="Lutticken,Ian" userId="7c924bd7-b15d-44ce-a55d-4f6ade4fe12e" providerId="ADAL" clId="{3E1479BE-5BF1-4CF4-9EA5-03A35035AE11}" dt="2025-04-16T15:02:48.696" v="132" actId="478"/>
          <ac:spMkLst>
            <pc:docMk/>
            <pc:sldMk cId="1416141381" sldId="352"/>
            <ac:spMk id="7" creationId="{6D3279E5-D518-B484-9FCF-B12663A4E8FF}"/>
          </ac:spMkLst>
        </pc:spChg>
        <pc:spChg chg="add del mod">
          <ac:chgData name="Lutticken,Ian" userId="7c924bd7-b15d-44ce-a55d-4f6ade4fe12e" providerId="ADAL" clId="{3E1479BE-5BF1-4CF4-9EA5-03A35035AE11}" dt="2025-04-16T15:11:32.933" v="213"/>
          <ac:spMkLst>
            <pc:docMk/>
            <pc:sldMk cId="1416141381" sldId="352"/>
            <ac:spMk id="8" creationId="{E99CEA19-16D5-6DF2-C7AA-8EEC9891E93D}"/>
          </ac:spMkLst>
        </pc:spChg>
        <pc:picChg chg="add del mod">
          <ac:chgData name="Lutticken,Ian" userId="7c924bd7-b15d-44ce-a55d-4f6ade4fe12e" providerId="ADAL" clId="{3E1479BE-5BF1-4CF4-9EA5-03A35035AE11}" dt="2025-04-16T14:53:31.410" v="68" actId="478"/>
          <ac:picMkLst>
            <pc:docMk/>
            <pc:sldMk cId="1416141381" sldId="352"/>
            <ac:picMk id="3" creationId="{C6C8B027-F14C-6179-A4C1-8094F4EBC97D}"/>
          </ac:picMkLst>
        </pc:picChg>
      </pc:sldChg>
      <pc:sldChg chg="del">
        <pc:chgData name="Lutticken,Ian" userId="7c924bd7-b15d-44ce-a55d-4f6ade4fe12e" providerId="ADAL" clId="{3E1479BE-5BF1-4CF4-9EA5-03A35035AE11}" dt="2025-04-16T18:44:55.910" v="2104" actId="47"/>
        <pc:sldMkLst>
          <pc:docMk/>
          <pc:sldMk cId="3712892849" sldId="355"/>
        </pc:sldMkLst>
      </pc:sldChg>
      <pc:sldChg chg="modSp add del mod">
        <pc:chgData name="Lutticken,Ian" userId="7c924bd7-b15d-44ce-a55d-4f6ade4fe12e" providerId="ADAL" clId="{3E1479BE-5BF1-4CF4-9EA5-03A35035AE11}" dt="2025-04-16T15:40:15.055" v="224" actId="47"/>
        <pc:sldMkLst>
          <pc:docMk/>
          <pc:sldMk cId="2564654893" sldId="356"/>
        </pc:sldMkLst>
        <pc:spChg chg="mod">
          <ac:chgData name="Lutticken,Ian" userId="7c924bd7-b15d-44ce-a55d-4f6ade4fe12e" providerId="ADAL" clId="{3E1479BE-5BF1-4CF4-9EA5-03A35035AE11}" dt="2025-04-16T15:12:13.390" v="222" actId="21"/>
          <ac:spMkLst>
            <pc:docMk/>
            <pc:sldMk cId="2564654893" sldId="356"/>
            <ac:spMk id="2" creationId="{EA7E1B1A-304C-1AC1-59BC-ABE8C8EA541E}"/>
          </ac:spMkLst>
        </pc:spChg>
      </pc:sldChg>
      <pc:sldChg chg="modSp add mod modShow">
        <pc:chgData name="Lutticken,Ian" userId="7c924bd7-b15d-44ce-a55d-4f6ade4fe12e" providerId="ADAL" clId="{3E1479BE-5BF1-4CF4-9EA5-03A35035AE11}" dt="2025-04-16T15:11:45.677" v="219" actId="14100"/>
        <pc:sldMkLst>
          <pc:docMk/>
          <pc:sldMk cId="2289177820" sldId="357"/>
        </pc:sldMkLst>
        <pc:spChg chg="mod">
          <ac:chgData name="Lutticken,Ian" userId="7c924bd7-b15d-44ce-a55d-4f6ade4fe12e" providerId="ADAL" clId="{3E1479BE-5BF1-4CF4-9EA5-03A35035AE11}" dt="2025-04-16T15:11:24.437" v="210" actId="20577"/>
          <ac:spMkLst>
            <pc:docMk/>
            <pc:sldMk cId="2289177820" sldId="357"/>
            <ac:spMk id="4" creationId="{B785578C-B4F1-EE6F-C4A1-A6A250A568EE}"/>
          </ac:spMkLst>
        </pc:spChg>
        <pc:spChg chg="mod">
          <ac:chgData name="Lutticken,Ian" userId="7c924bd7-b15d-44ce-a55d-4f6ade4fe12e" providerId="ADAL" clId="{3E1479BE-5BF1-4CF4-9EA5-03A35035AE11}" dt="2025-04-16T15:11:45.677" v="219" actId="14100"/>
          <ac:spMkLst>
            <pc:docMk/>
            <pc:sldMk cId="2289177820" sldId="357"/>
            <ac:spMk id="5" creationId="{D746F899-6220-B3E9-BF63-E531204DA14B}"/>
          </ac:spMkLst>
        </pc:spChg>
      </pc:sldChg>
      <pc:sldChg chg="addSp delSp modSp add mod modNotesTx">
        <pc:chgData name="Lutticken,Ian" userId="7c924bd7-b15d-44ce-a55d-4f6ade4fe12e" providerId="ADAL" clId="{3E1479BE-5BF1-4CF4-9EA5-03A35035AE11}" dt="2025-04-16T16:44:45.574" v="1461" actId="207"/>
        <pc:sldMkLst>
          <pc:docMk/>
          <pc:sldMk cId="4271442447" sldId="358"/>
        </pc:sldMkLst>
        <pc:spChg chg="add del mod">
          <ac:chgData name="Lutticken,Ian" userId="7c924bd7-b15d-44ce-a55d-4f6ade4fe12e" providerId="ADAL" clId="{3E1479BE-5BF1-4CF4-9EA5-03A35035AE11}" dt="2025-04-16T15:41:16.984" v="227"/>
          <ac:spMkLst>
            <pc:docMk/>
            <pc:sldMk cId="4271442447" sldId="358"/>
            <ac:spMk id="3" creationId="{057568B1-0725-468B-69CC-1B3F760F7A36}"/>
          </ac:spMkLst>
        </pc:spChg>
        <pc:spChg chg="mod">
          <ac:chgData name="Lutticken,Ian" userId="7c924bd7-b15d-44ce-a55d-4f6ade4fe12e" providerId="ADAL" clId="{3E1479BE-5BF1-4CF4-9EA5-03A35035AE11}" dt="2025-04-16T15:12:27.339" v="223"/>
          <ac:spMkLst>
            <pc:docMk/>
            <pc:sldMk cId="4271442447" sldId="358"/>
            <ac:spMk id="4" creationId="{A8833F6B-6433-B04A-54EC-A3FF9208AF2D}"/>
          </ac:spMkLst>
        </pc:spChg>
        <pc:spChg chg="del">
          <ac:chgData name="Lutticken,Ian" userId="7c924bd7-b15d-44ce-a55d-4f6ade4fe12e" providerId="ADAL" clId="{3E1479BE-5BF1-4CF4-9EA5-03A35035AE11}" dt="2025-04-16T15:41:10.726" v="226" actId="478"/>
          <ac:spMkLst>
            <pc:docMk/>
            <pc:sldMk cId="4271442447" sldId="358"/>
            <ac:spMk id="5" creationId="{6BF4BCC8-DBD3-0B4C-F2F4-C08BC5E41238}"/>
          </ac:spMkLst>
        </pc:spChg>
        <pc:spChg chg="add mod">
          <ac:chgData name="Lutticken,Ian" userId="7c924bd7-b15d-44ce-a55d-4f6ade4fe12e" providerId="ADAL" clId="{3E1479BE-5BF1-4CF4-9EA5-03A35035AE11}" dt="2025-04-16T16:44:45.574" v="1461" actId="207"/>
          <ac:spMkLst>
            <pc:docMk/>
            <pc:sldMk cId="4271442447" sldId="358"/>
            <ac:spMk id="8" creationId="{E602DF59-EEA6-9259-0A6F-C5EB45EFE3A4}"/>
          </ac:spMkLst>
        </pc:spChg>
        <pc:picChg chg="add mod">
          <ac:chgData name="Lutticken,Ian" userId="7c924bd7-b15d-44ce-a55d-4f6ade4fe12e" providerId="ADAL" clId="{3E1479BE-5BF1-4CF4-9EA5-03A35035AE11}" dt="2025-04-16T15:42:02.696" v="232" actId="1076"/>
          <ac:picMkLst>
            <pc:docMk/>
            <pc:sldMk cId="4271442447" sldId="358"/>
            <ac:picMk id="6" creationId="{E62919A4-8AED-7EE1-2697-56411528E352}"/>
          </ac:picMkLst>
        </pc:picChg>
      </pc:sldChg>
      <pc:sldChg chg="addSp delSp modSp add mod modNotesTx">
        <pc:chgData name="Lutticken,Ian" userId="7c924bd7-b15d-44ce-a55d-4f6ade4fe12e" providerId="ADAL" clId="{3E1479BE-5BF1-4CF4-9EA5-03A35035AE11}" dt="2025-04-16T16:44:58.204" v="1462" actId="478"/>
        <pc:sldMkLst>
          <pc:docMk/>
          <pc:sldMk cId="2026853175" sldId="359"/>
        </pc:sldMkLst>
        <pc:spChg chg="add mod">
          <ac:chgData name="Lutticken,Ian" userId="7c924bd7-b15d-44ce-a55d-4f6ade4fe12e" providerId="ADAL" clId="{3E1479BE-5BF1-4CF4-9EA5-03A35035AE11}" dt="2025-04-16T15:46:12.072" v="363" actId="20577"/>
          <ac:spMkLst>
            <pc:docMk/>
            <pc:sldMk cId="2026853175" sldId="359"/>
            <ac:spMk id="3" creationId="{52AEE095-79B6-2301-106D-1BADD594CC3E}"/>
          </ac:spMkLst>
        </pc:spChg>
        <pc:spChg chg="mod">
          <ac:chgData name="Lutticken,Ian" userId="7c924bd7-b15d-44ce-a55d-4f6ade4fe12e" providerId="ADAL" clId="{3E1479BE-5BF1-4CF4-9EA5-03A35035AE11}" dt="2025-04-16T15:44:46.432" v="274" actId="20577"/>
          <ac:spMkLst>
            <pc:docMk/>
            <pc:sldMk cId="2026853175" sldId="359"/>
            <ac:spMk id="4" creationId="{C2D2B70B-A21D-F2B3-FE01-50602511F7B3}"/>
          </ac:spMkLst>
        </pc:spChg>
        <pc:spChg chg="del">
          <ac:chgData name="Lutticken,Ian" userId="7c924bd7-b15d-44ce-a55d-4f6ade4fe12e" providerId="ADAL" clId="{3E1479BE-5BF1-4CF4-9EA5-03A35035AE11}" dt="2025-04-16T16:44:58.204" v="1462" actId="478"/>
          <ac:spMkLst>
            <pc:docMk/>
            <pc:sldMk cId="2026853175" sldId="359"/>
            <ac:spMk id="8" creationId="{34271BA2-C4A9-9368-4F95-AAC457D74813}"/>
          </ac:spMkLst>
        </pc:spChg>
        <pc:picChg chg="del">
          <ac:chgData name="Lutticken,Ian" userId="7c924bd7-b15d-44ce-a55d-4f6ade4fe12e" providerId="ADAL" clId="{3E1479BE-5BF1-4CF4-9EA5-03A35035AE11}" dt="2025-04-16T15:44:54.222" v="275" actId="478"/>
          <ac:picMkLst>
            <pc:docMk/>
            <pc:sldMk cId="2026853175" sldId="359"/>
            <ac:picMk id="6" creationId="{661481D0-5A7D-A10F-A2CF-88C8CAB1BAAA}"/>
          </ac:picMkLst>
        </pc:picChg>
      </pc:sldChg>
      <pc:sldChg chg="addSp delSp modSp add mod">
        <pc:chgData name="Lutticken,Ian" userId="7c924bd7-b15d-44ce-a55d-4f6ade4fe12e" providerId="ADAL" clId="{3E1479BE-5BF1-4CF4-9EA5-03A35035AE11}" dt="2025-04-16T16:19:22.092" v="1140" actId="478"/>
        <pc:sldMkLst>
          <pc:docMk/>
          <pc:sldMk cId="1946334191" sldId="360"/>
        </pc:sldMkLst>
        <pc:spChg chg="mod">
          <ac:chgData name="Lutticken,Ian" userId="7c924bd7-b15d-44ce-a55d-4f6ade4fe12e" providerId="ADAL" clId="{3E1479BE-5BF1-4CF4-9EA5-03A35035AE11}" dt="2025-04-16T16:19:05.479" v="1138" actId="14100"/>
          <ac:spMkLst>
            <pc:docMk/>
            <pc:sldMk cId="1946334191" sldId="360"/>
            <ac:spMk id="3" creationId="{989BF5A4-72C1-D50A-F5EE-87B15EEB0C52}"/>
          </ac:spMkLst>
        </pc:spChg>
        <pc:spChg chg="mod">
          <ac:chgData name="Lutticken,Ian" userId="7c924bd7-b15d-44ce-a55d-4f6ade4fe12e" providerId="ADAL" clId="{3E1479BE-5BF1-4CF4-9EA5-03A35035AE11}" dt="2025-04-16T15:56:34.285" v="1129" actId="20577"/>
          <ac:spMkLst>
            <pc:docMk/>
            <pc:sldMk cId="1946334191" sldId="360"/>
            <ac:spMk id="4" creationId="{632E4668-E33D-ABA2-1E91-1F1F0361911D}"/>
          </ac:spMkLst>
        </pc:spChg>
        <pc:spChg chg="del">
          <ac:chgData name="Lutticken,Ian" userId="7c924bd7-b15d-44ce-a55d-4f6ade4fe12e" providerId="ADAL" clId="{3E1479BE-5BF1-4CF4-9EA5-03A35035AE11}" dt="2025-04-16T16:19:22.092" v="1140" actId="478"/>
          <ac:spMkLst>
            <pc:docMk/>
            <pc:sldMk cId="1946334191" sldId="360"/>
            <ac:spMk id="8" creationId="{7CF1B2E8-B5FE-D4E7-143D-21DF07B64A38}"/>
          </ac:spMkLst>
        </pc:spChg>
        <pc:picChg chg="add mod">
          <ac:chgData name="Lutticken,Ian" userId="7c924bd7-b15d-44ce-a55d-4f6ade4fe12e" providerId="ADAL" clId="{3E1479BE-5BF1-4CF4-9EA5-03A35035AE11}" dt="2025-04-16T16:19:10.073" v="1139" actId="1076"/>
          <ac:picMkLst>
            <pc:docMk/>
            <pc:sldMk cId="1946334191" sldId="360"/>
            <ac:picMk id="5" creationId="{3C5A5711-F533-7C10-8917-CA751E531DDC}"/>
          </ac:picMkLst>
        </pc:picChg>
      </pc:sldChg>
      <pc:sldChg chg="addSp delSp modSp add mod modNotesTx">
        <pc:chgData name="Lutticken,Ian" userId="7c924bd7-b15d-44ce-a55d-4f6ade4fe12e" providerId="ADAL" clId="{3E1479BE-5BF1-4CF4-9EA5-03A35035AE11}" dt="2025-04-16T16:45:32.689" v="1528" actId="20577"/>
        <pc:sldMkLst>
          <pc:docMk/>
          <pc:sldMk cId="3191415976" sldId="361"/>
        </pc:sldMkLst>
        <pc:spChg chg="mod">
          <ac:chgData name="Lutticken,Ian" userId="7c924bd7-b15d-44ce-a55d-4f6ade4fe12e" providerId="ADAL" clId="{3E1479BE-5BF1-4CF4-9EA5-03A35035AE11}" dt="2025-04-16T16:24:32.196" v="1167" actId="14100"/>
          <ac:spMkLst>
            <pc:docMk/>
            <pc:sldMk cId="3191415976" sldId="361"/>
            <ac:spMk id="3" creationId="{45274DF6-BA9D-9261-E135-D1DFB3B22DDE}"/>
          </ac:spMkLst>
        </pc:spChg>
        <pc:spChg chg="mod">
          <ac:chgData name="Lutticken,Ian" userId="7c924bd7-b15d-44ce-a55d-4f6ade4fe12e" providerId="ADAL" clId="{3E1479BE-5BF1-4CF4-9EA5-03A35035AE11}" dt="2025-04-16T16:19:43.822" v="1158" actId="20577"/>
          <ac:spMkLst>
            <pc:docMk/>
            <pc:sldMk cId="3191415976" sldId="361"/>
            <ac:spMk id="4" creationId="{6C8F8E81-9EDF-7095-92B6-69CCA5B1DF26}"/>
          </ac:spMkLst>
        </pc:spChg>
        <pc:spChg chg="add mod">
          <ac:chgData name="Lutticken,Ian" userId="7c924bd7-b15d-44ce-a55d-4f6ade4fe12e" providerId="ADAL" clId="{3E1479BE-5BF1-4CF4-9EA5-03A35035AE11}" dt="2025-04-16T16:45:32.689" v="1528" actId="20577"/>
          <ac:spMkLst>
            <pc:docMk/>
            <pc:sldMk cId="3191415976" sldId="361"/>
            <ac:spMk id="6" creationId="{F2AA829F-18E5-07C3-221D-3DDC7322A781}"/>
          </ac:spMkLst>
        </pc:spChg>
        <pc:picChg chg="del">
          <ac:chgData name="Lutticken,Ian" userId="7c924bd7-b15d-44ce-a55d-4f6ade4fe12e" providerId="ADAL" clId="{3E1479BE-5BF1-4CF4-9EA5-03A35035AE11}" dt="2025-04-16T16:19:47.465" v="1159" actId="478"/>
          <ac:picMkLst>
            <pc:docMk/>
            <pc:sldMk cId="3191415976" sldId="361"/>
            <ac:picMk id="5" creationId="{BA38086E-FA56-3C2D-3F12-734F3CC11BBF}"/>
          </ac:picMkLst>
        </pc:picChg>
        <pc:picChg chg="add mod">
          <ac:chgData name="Lutticken,Ian" userId="7c924bd7-b15d-44ce-a55d-4f6ade4fe12e" providerId="ADAL" clId="{3E1479BE-5BF1-4CF4-9EA5-03A35035AE11}" dt="2025-04-16T16:23:30.876" v="1164" actId="1076"/>
          <ac:picMkLst>
            <pc:docMk/>
            <pc:sldMk cId="3191415976" sldId="361"/>
            <ac:picMk id="2050" creationId="{59FBDBAF-C8BD-AE64-FCB9-D920ABFC69A1}"/>
          </ac:picMkLst>
        </pc:picChg>
      </pc:sldChg>
      <pc:sldChg chg="addSp delSp modSp add mod ord modAnim">
        <pc:chgData name="Lutticken,Ian" userId="7c924bd7-b15d-44ce-a55d-4f6ade4fe12e" providerId="ADAL" clId="{3E1479BE-5BF1-4CF4-9EA5-03A35035AE11}" dt="2025-04-16T16:44:20.659" v="1458" actId="114"/>
        <pc:sldMkLst>
          <pc:docMk/>
          <pc:sldMk cId="4142811690" sldId="362"/>
        </pc:sldMkLst>
        <pc:spChg chg="add">
          <ac:chgData name="Lutticken,Ian" userId="7c924bd7-b15d-44ce-a55d-4f6ade4fe12e" providerId="ADAL" clId="{3E1479BE-5BF1-4CF4-9EA5-03A35035AE11}" dt="2025-04-16T16:29:44.118" v="1202"/>
          <ac:spMkLst>
            <pc:docMk/>
            <pc:sldMk cId="4142811690" sldId="362"/>
            <ac:spMk id="2" creationId="{2BDC607B-8B59-4480-D957-66D96E346B37}"/>
          </ac:spMkLst>
        </pc:spChg>
        <pc:spChg chg="mod">
          <ac:chgData name="Lutticken,Ian" userId="7c924bd7-b15d-44ce-a55d-4f6ade4fe12e" providerId="ADAL" clId="{3E1479BE-5BF1-4CF4-9EA5-03A35035AE11}" dt="2025-04-16T16:41:48.008" v="1442" actId="1076"/>
          <ac:spMkLst>
            <pc:docMk/>
            <pc:sldMk cId="4142811690" sldId="362"/>
            <ac:spMk id="3" creationId="{685F8B1B-0968-09B8-A5CE-3EBA1A0D9B4B}"/>
          </ac:spMkLst>
        </pc:spChg>
        <pc:spChg chg="mod">
          <ac:chgData name="Lutticken,Ian" userId="7c924bd7-b15d-44ce-a55d-4f6ade4fe12e" providerId="ADAL" clId="{3E1479BE-5BF1-4CF4-9EA5-03A35035AE11}" dt="2025-04-16T16:29:07.029" v="1199" actId="20577"/>
          <ac:spMkLst>
            <pc:docMk/>
            <pc:sldMk cId="4142811690" sldId="362"/>
            <ac:spMk id="4" creationId="{A6622634-2433-CDB0-CB80-242CEBCE7C16}"/>
          </ac:spMkLst>
        </pc:spChg>
        <pc:spChg chg="add del mod">
          <ac:chgData name="Lutticken,Ian" userId="7c924bd7-b15d-44ce-a55d-4f6ade4fe12e" providerId="ADAL" clId="{3E1479BE-5BF1-4CF4-9EA5-03A35035AE11}" dt="2025-04-16T16:31:05.111" v="1268"/>
          <ac:spMkLst>
            <pc:docMk/>
            <pc:sldMk cId="4142811690" sldId="362"/>
            <ac:spMk id="5" creationId="{4B0DF562-8509-7E43-CF81-679B5966C40E}"/>
          </ac:spMkLst>
        </pc:spChg>
        <pc:spChg chg="add mod">
          <ac:chgData name="Lutticken,Ian" userId="7c924bd7-b15d-44ce-a55d-4f6ade4fe12e" providerId="ADAL" clId="{3E1479BE-5BF1-4CF4-9EA5-03A35035AE11}" dt="2025-04-16T16:41:31.921" v="1440" actId="1038"/>
          <ac:spMkLst>
            <pc:docMk/>
            <pc:sldMk cId="4142811690" sldId="362"/>
            <ac:spMk id="6" creationId="{A8CC59E2-AE69-8E8C-D02D-B258E6061752}"/>
          </ac:spMkLst>
        </pc:spChg>
        <pc:spChg chg="add mod">
          <ac:chgData name="Lutticken,Ian" userId="7c924bd7-b15d-44ce-a55d-4f6ade4fe12e" providerId="ADAL" clId="{3E1479BE-5BF1-4CF4-9EA5-03A35035AE11}" dt="2025-04-16T16:41:31.921" v="1440" actId="1038"/>
          <ac:spMkLst>
            <pc:docMk/>
            <pc:sldMk cId="4142811690" sldId="362"/>
            <ac:spMk id="7" creationId="{3CDF3210-A861-DF09-E3CA-F81A88020C8D}"/>
          </ac:spMkLst>
        </pc:spChg>
        <pc:spChg chg="mod">
          <ac:chgData name="Lutticken,Ian" userId="7c924bd7-b15d-44ce-a55d-4f6ade4fe12e" providerId="ADAL" clId="{3E1479BE-5BF1-4CF4-9EA5-03A35035AE11}" dt="2025-04-16T16:41:16.786" v="1361"/>
          <ac:spMkLst>
            <pc:docMk/>
            <pc:sldMk cId="4142811690" sldId="362"/>
            <ac:spMk id="12" creationId="{41EFDCC2-22EF-2F52-32EC-E9AE3DFA30B6}"/>
          </ac:spMkLst>
        </pc:spChg>
        <pc:spChg chg="mod">
          <ac:chgData name="Lutticken,Ian" userId="7c924bd7-b15d-44ce-a55d-4f6ade4fe12e" providerId="ADAL" clId="{3E1479BE-5BF1-4CF4-9EA5-03A35035AE11}" dt="2025-04-16T16:41:16.786" v="1361"/>
          <ac:spMkLst>
            <pc:docMk/>
            <pc:sldMk cId="4142811690" sldId="362"/>
            <ac:spMk id="15" creationId="{BCF05963-2F41-CC82-33B3-C3CE32129AF7}"/>
          </ac:spMkLst>
        </pc:spChg>
        <pc:spChg chg="mod">
          <ac:chgData name="Lutticken,Ian" userId="7c924bd7-b15d-44ce-a55d-4f6ade4fe12e" providerId="ADAL" clId="{3E1479BE-5BF1-4CF4-9EA5-03A35035AE11}" dt="2025-04-16T16:41:16.786" v="1361"/>
          <ac:spMkLst>
            <pc:docMk/>
            <pc:sldMk cId="4142811690" sldId="362"/>
            <ac:spMk id="18" creationId="{2B8E7897-3E4F-64E5-8945-93CE8AC4CA5A}"/>
          </ac:spMkLst>
        </pc:spChg>
        <pc:spChg chg="add mod">
          <ac:chgData name="Lutticken,Ian" userId="7c924bd7-b15d-44ce-a55d-4f6ade4fe12e" providerId="ADAL" clId="{3E1479BE-5BF1-4CF4-9EA5-03A35035AE11}" dt="2025-04-16T16:41:31.921" v="1440" actId="1038"/>
          <ac:spMkLst>
            <pc:docMk/>
            <pc:sldMk cId="4142811690" sldId="362"/>
            <ac:spMk id="19" creationId="{59A17558-470F-0136-ED17-1E327AEB96E1}"/>
          </ac:spMkLst>
        </pc:spChg>
        <pc:spChg chg="add mod">
          <ac:chgData name="Lutticken,Ian" userId="7c924bd7-b15d-44ce-a55d-4f6ade4fe12e" providerId="ADAL" clId="{3E1479BE-5BF1-4CF4-9EA5-03A35035AE11}" dt="2025-04-16T16:41:31.921" v="1440" actId="1038"/>
          <ac:spMkLst>
            <pc:docMk/>
            <pc:sldMk cId="4142811690" sldId="362"/>
            <ac:spMk id="20" creationId="{E73876F2-73F7-54D4-89AF-E4351D0D4371}"/>
          </ac:spMkLst>
        </pc:spChg>
        <pc:spChg chg="add mod">
          <ac:chgData name="Lutticken,Ian" userId="7c924bd7-b15d-44ce-a55d-4f6ade4fe12e" providerId="ADAL" clId="{3E1479BE-5BF1-4CF4-9EA5-03A35035AE11}" dt="2025-04-16T16:42:03.056" v="1456" actId="1037"/>
          <ac:spMkLst>
            <pc:docMk/>
            <pc:sldMk cId="4142811690" sldId="362"/>
            <ac:spMk id="21" creationId="{01B92794-AB6B-D091-7870-553A4FC42C87}"/>
          </ac:spMkLst>
        </pc:spChg>
        <pc:spChg chg="add mod">
          <ac:chgData name="Lutticken,Ian" userId="7c924bd7-b15d-44ce-a55d-4f6ade4fe12e" providerId="ADAL" clId="{3E1479BE-5BF1-4CF4-9EA5-03A35035AE11}" dt="2025-04-16T16:42:03.056" v="1456" actId="1037"/>
          <ac:spMkLst>
            <pc:docMk/>
            <pc:sldMk cId="4142811690" sldId="362"/>
            <ac:spMk id="22" creationId="{E1B791BD-0CA2-2941-59C3-008843557C86}"/>
          </ac:spMkLst>
        </pc:spChg>
        <pc:spChg chg="add mod">
          <ac:chgData name="Lutticken,Ian" userId="7c924bd7-b15d-44ce-a55d-4f6ade4fe12e" providerId="ADAL" clId="{3E1479BE-5BF1-4CF4-9EA5-03A35035AE11}" dt="2025-04-16T16:41:31.921" v="1440" actId="1038"/>
          <ac:spMkLst>
            <pc:docMk/>
            <pc:sldMk cId="4142811690" sldId="362"/>
            <ac:spMk id="23" creationId="{DE755B6E-3D4B-A2A1-0F0A-734C8A0A00A6}"/>
          </ac:spMkLst>
        </pc:spChg>
        <pc:spChg chg="add mod">
          <ac:chgData name="Lutticken,Ian" userId="7c924bd7-b15d-44ce-a55d-4f6ade4fe12e" providerId="ADAL" clId="{3E1479BE-5BF1-4CF4-9EA5-03A35035AE11}" dt="2025-04-16T16:44:20.659" v="1458" actId="114"/>
          <ac:spMkLst>
            <pc:docMk/>
            <pc:sldMk cId="4142811690" sldId="362"/>
            <ac:spMk id="24" creationId="{550BD0EB-FE32-B4D2-E85B-9F9ADD722940}"/>
          </ac:spMkLst>
        </pc:spChg>
        <pc:grpChg chg="mod">
          <ac:chgData name="Lutticken,Ian" userId="7c924bd7-b15d-44ce-a55d-4f6ade4fe12e" providerId="ADAL" clId="{3E1479BE-5BF1-4CF4-9EA5-03A35035AE11}" dt="2025-04-16T16:41:31.921" v="1440" actId="1038"/>
          <ac:grpSpMkLst>
            <pc:docMk/>
            <pc:sldMk cId="4142811690" sldId="362"/>
            <ac:grpSpMk id="10" creationId="{7DB7844A-ABD8-699A-D9B5-B516EC7FEA0A}"/>
          </ac:grpSpMkLst>
        </pc:grpChg>
        <pc:grpChg chg="mod">
          <ac:chgData name="Lutticken,Ian" userId="7c924bd7-b15d-44ce-a55d-4f6ade4fe12e" providerId="ADAL" clId="{3E1479BE-5BF1-4CF4-9EA5-03A35035AE11}" dt="2025-04-16T16:41:31.921" v="1440" actId="1038"/>
          <ac:grpSpMkLst>
            <pc:docMk/>
            <pc:sldMk cId="4142811690" sldId="362"/>
            <ac:grpSpMk id="13" creationId="{7913F8DE-2172-CBCD-9399-57B57BBE69C0}"/>
          </ac:grpSpMkLst>
        </pc:grpChg>
        <pc:grpChg chg="mod">
          <ac:chgData name="Lutticken,Ian" userId="7c924bd7-b15d-44ce-a55d-4f6ade4fe12e" providerId="ADAL" clId="{3E1479BE-5BF1-4CF4-9EA5-03A35035AE11}" dt="2025-04-16T16:41:31.921" v="1440" actId="1038"/>
          <ac:grpSpMkLst>
            <pc:docMk/>
            <pc:sldMk cId="4142811690" sldId="362"/>
            <ac:grpSpMk id="16" creationId="{0B6549CF-7D49-4F25-5FD1-9CAC2C8FE2F9}"/>
          </ac:grpSpMkLst>
        </pc:grpChg>
        <pc:picChg chg="del mod">
          <ac:chgData name="Lutticken,Ian" userId="7c924bd7-b15d-44ce-a55d-4f6ade4fe12e" providerId="ADAL" clId="{3E1479BE-5BF1-4CF4-9EA5-03A35035AE11}" dt="2025-04-16T16:29:40.445" v="1201" actId="478"/>
          <ac:picMkLst>
            <pc:docMk/>
            <pc:sldMk cId="4142811690" sldId="362"/>
            <ac:picMk id="2050" creationId="{77F8D18F-61F2-0DE7-0252-BC0E32D69579}"/>
          </ac:picMkLst>
        </pc:picChg>
        <pc:cxnChg chg="mod">
          <ac:chgData name="Lutticken,Ian" userId="7c924bd7-b15d-44ce-a55d-4f6ade4fe12e" providerId="ADAL" clId="{3E1479BE-5BF1-4CF4-9EA5-03A35035AE11}" dt="2025-04-16T16:42:03.056" v="1456" actId="1037"/>
          <ac:cxnSpMkLst>
            <pc:docMk/>
            <pc:sldMk cId="4142811690" sldId="362"/>
            <ac:cxnSpMk id="8" creationId="{67200EF7-7850-9F4F-097F-260648F3BF9C}"/>
          </ac:cxnSpMkLst>
        </pc:cxnChg>
        <pc:cxnChg chg="mod">
          <ac:chgData name="Lutticken,Ian" userId="7c924bd7-b15d-44ce-a55d-4f6ade4fe12e" providerId="ADAL" clId="{3E1479BE-5BF1-4CF4-9EA5-03A35035AE11}" dt="2025-04-16T16:42:03.056" v="1456" actId="1037"/>
          <ac:cxnSpMkLst>
            <pc:docMk/>
            <pc:sldMk cId="4142811690" sldId="362"/>
            <ac:cxnSpMk id="9" creationId="{6F2F5DC5-0AB0-88AE-B8BB-610BEF4E7D33}"/>
          </ac:cxnSpMkLst>
        </pc:cxnChg>
      </pc:sldChg>
      <pc:sldChg chg="add">
        <pc:chgData name="Lutticken,Ian" userId="7c924bd7-b15d-44ce-a55d-4f6ade4fe12e" providerId="ADAL" clId="{3E1479BE-5BF1-4CF4-9EA5-03A35035AE11}" dt="2025-04-16T16:32:30.432" v="1276" actId="2890"/>
        <pc:sldMkLst>
          <pc:docMk/>
          <pc:sldMk cId="958647271" sldId="363"/>
        </pc:sldMkLst>
      </pc:sldChg>
      <pc:sldChg chg="addSp delSp modSp add mod ord modNotesTx">
        <pc:chgData name="Lutticken,Ian" userId="7c924bd7-b15d-44ce-a55d-4f6ade4fe12e" providerId="ADAL" clId="{3E1479BE-5BF1-4CF4-9EA5-03A35035AE11}" dt="2025-04-16T16:50:46.648" v="1617" actId="114"/>
        <pc:sldMkLst>
          <pc:docMk/>
          <pc:sldMk cId="1067568230" sldId="364"/>
        </pc:sldMkLst>
        <pc:spChg chg="add mod">
          <ac:chgData name="Lutticken,Ian" userId="7c924bd7-b15d-44ce-a55d-4f6ade4fe12e" providerId="ADAL" clId="{3E1479BE-5BF1-4CF4-9EA5-03A35035AE11}" dt="2025-04-16T16:48:36.228" v="1610" actId="1036"/>
          <ac:spMkLst>
            <pc:docMk/>
            <pc:sldMk cId="1067568230" sldId="364"/>
            <ac:spMk id="2" creationId="{73A49437-3BA1-FE15-B552-292EFC93FE3D}"/>
          </ac:spMkLst>
        </pc:spChg>
        <pc:spChg chg="mod">
          <ac:chgData name="Lutticken,Ian" userId="7c924bd7-b15d-44ce-a55d-4f6ade4fe12e" providerId="ADAL" clId="{3E1479BE-5BF1-4CF4-9EA5-03A35035AE11}" dt="2025-04-16T16:50:07.509" v="1615" actId="20577"/>
          <ac:spMkLst>
            <pc:docMk/>
            <pc:sldMk cId="1067568230" sldId="364"/>
            <ac:spMk id="3" creationId="{D20F9337-0BB2-5FEB-7FA1-441DE74507A0}"/>
          </ac:spMkLst>
        </pc:spChg>
        <pc:spChg chg="mod">
          <ac:chgData name="Lutticken,Ian" userId="7c924bd7-b15d-44ce-a55d-4f6ade4fe12e" providerId="ADAL" clId="{3E1479BE-5BF1-4CF4-9EA5-03A35035AE11}" dt="2025-04-16T16:40:02.494" v="1358" actId="20577"/>
          <ac:spMkLst>
            <pc:docMk/>
            <pc:sldMk cId="1067568230" sldId="364"/>
            <ac:spMk id="4" creationId="{061579A3-D228-E38C-92BA-73ECC755AD87}"/>
          </ac:spMkLst>
        </pc:spChg>
        <pc:spChg chg="mod">
          <ac:chgData name="Lutticken,Ian" userId="7c924bd7-b15d-44ce-a55d-4f6ade4fe12e" providerId="ADAL" clId="{3E1479BE-5BF1-4CF4-9EA5-03A35035AE11}" dt="2025-04-16T16:48:22.596" v="1537"/>
          <ac:spMkLst>
            <pc:docMk/>
            <pc:sldMk cId="1067568230" sldId="364"/>
            <ac:spMk id="10" creationId="{B733B004-FE6A-56EE-0A8C-68A083C340A5}"/>
          </ac:spMkLst>
        </pc:spChg>
        <pc:spChg chg="add mod">
          <ac:chgData name="Lutticken,Ian" userId="7c924bd7-b15d-44ce-a55d-4f6ade4fe12e" providerId="ADAL" clId="{3E1479BE-5BF1-4CF4-9EA5-03A35035AE11}" dt="2025-04-16T16:48:36.228" v="1610" actId="1036"/>
          <ac:spMkLst>
            <pc:docMk/>
            <pc:sldMk cId="1067568230" sldId="364"/>
            <ac:spMk id="16" creationId="{2B75FDC6-54D7-3826-8398-CE0C348CA2DC}"/>
          </ac:spMkLst>
        </pc:spChg>
        <pc:spChg chg="mod">
          <ac:chgData name="Lutticken,Ian" userId="7c924bd7-b15d-44ce-a55d-4f6ade4fe12e" providerId="ADAL" clId="{3E1479BE-5BF1-4CF4-9EA5-03A35035AE11}" dt="2025-04-16T16:48:36.228" v="1610" actId="1036"/>
          <ac:spMkLst>
            <pc:docMk/>
            <pc:sldMk cId="1067568230" sldId="364"/>
            <ac:spMk id="17" creationId="{A665A593-CFF5-AD24-7B07-2ADA8D3F5E77}"/>
          </ac:spMkLst>
        </pc:spChg>
        <pc:spChg chg="add mod">
          <ac:chgData name="Lutticken,Ian" userId="7c924bd7-b15d-44ce-a55d-4f6ade4fe12e" providerId="ADAL" clId="{3E1479BE-5BF1-4CF4-9EA5-03A35035AE11}" dt="2025-04-16T16:48:36.228" v="1610" actId="1036"/>
          <ac:spMkLst>
            <pc:docMk/>
            <pc:sldMk cId="1067568230" sldId="364"/>
            <ac:spMk id="19" creationId="{508242E9-E08C-9965-C9E1-46B343B3D4F7}"/>
          </ac:spMkLst>
        </pc:spChg>
        <pc:spChg chg="add mod">
          <ac:chgData name="Lutticken,Ian" userId="7c924bd7-b15d-44ce-a55d-4f6ade4fe12e" providerId="ADAL" clId="{3E1479BE-5BF1-4CF4-9EA5-03A35035AE11}" dt="2025-04-16T16:48:36.228" v="1610" actId="1036"/>
          <ac:spMkLst>
            <pc:docMk/>
            <pc:sldMk cId="1067568230" sldId="364"/>
            <ac:spMk id="20" creationId="{C8075382-EADB-D15D-E39A-414CC149E590}"/>
          </ac:spMkLst>
        </pc:spChg>
        <pc:spChg chg="add mod">
          <ac:chgData name="Lutticken,Ian" userId="7c924bd7-b15d-44ce-a55d-4f6ade4fe12e" providerId="ADAL" clId="{3E1479BE-5BF1-4CF4-9EA5-03A35035AE11}" dt="2025-04-16T16:48:36.228" v="1610" actId="1036"/>
          <ac:spMkLst>
            <pc:docMk/>
            <pc:sldMk cId="1067568230" sldId="364"/>
            <ac:spMk id="22" creationId="{2B5D29DD-6769-CA6A-4C11-FED4CFA8E10E}"/>
          </ac:spMkLst>
        </pc:spChg>
        <pc:spChg chg="add mod">
          <ac:chgData name="Lutticken,Ian" userId="7c924bd7-b15d-44ce-a55d-4f6ade4fe12e" providerId="ADAL" clId="{3E1479BE-5BF1-4CF4-9EA5-03A35035AE11}" dt="2025-04-16T16:48:36.228" v="1610" actId="1036"/>
          <ac:spMkLst>
            <pc:docMk/>
            <pc:sldMk cId="1067568230" sldId="364"/>
            <ac:spMk id="24" creationId="{2C4BD69B-BFD6-969B-FB39-4ABFF566B9F3}"/>
          </ac:spMkLst>
        </pc:spChg>
        <pc:spChg chg="add mod">
          <ac:chgData name="Lutticken,Ian" userId="7c924bd7-b15d-44ce-a55d-4f6ade4fe12e" providerId="ADAL" clId="{3E1479BE-5BF1-4CF4-9EA5-03A35035AE11}" dt="2025-04-16T16:48:36.228" v="1610" actId="1036"/>
          <ac:spMkLst>
            <pc:docMk/>
            <pc:sldMk cId="1067568230" sldId="364"/>
            <ac:spMk id="27" creationId="{5EE090D0-D1F5-8489-925A-F0426E6EE6BD}"/>
          </ac:spMkLst>
        </pc:spChg>
        <pc:spChg chg="add mod">
          <ac:chgData name="Lutticken,Ian" userId="7c924bd7-b15d-44ce-a55d-4f6ade4fe12e" providerId="ADAL" clId="{3E1479BE-5BF1-4CF4-9EA5-03A35035AE11}" dt="2025-04-16T16:48:36.228" v="1610" actId="1036"/>
          <ac:spMkLst>
            <pc:docMk/>
            <pc:sldMk cId="1067568230" sldId="364"/>
            <ac:spMk id="28" creationId="{8C039FA2-E0AF-3ECF-29E4-2EBCEF06A96F}"/>
          </ac:spMkLst>
        </pc:spChg>
        <pc:spChg chg="add mod">
          <ac:chgData name="Lutticken,Ian" userId="7c924bd7-b15d-44ce-a55d-4f6ade4fe12e" providerId="ADAL" clId="{3E1479BE-5BF1-4CF4-9EA5-03A35035AE11}" dt="2025-04-16T16:48:36.228" v="1610" actId="1036"/>
          <ac:spMkLst>
            <pc:docMk/>
            <pc:sldMk cId="1067568230" sldId="364"/>
            <ac:spMk id="30" creationId="{D62AACC9-E8EC-95D9-CD80-236448960FA2}"/>
          </ac:spMkLst>
        </pc:spChg>
        <pc:spChg chg="add mod">
          <ac:chgData name="Lutticken,Ian" userId="7c924bd7-b15d-44ce-a55d-4f6ade4fe12e" providerId="ADAL" clId="{3E1479BE-5BF1-4CF4-9EA5-03A35035AE11}" dt="2025-04-16T16:50:46.648" v="1617" actId="114"/>
          <ac:spMkLst>
            <pc:docMk/>
            <pc:sldMk cId="1067568230" sldId="364"/>
            <ac:spMk id="32" creationId="{FD08AF0F-CFC7-4CF8-FC76-904914BEF283}"/>
          </ac:spMkLst>
        </pc:spChg>
        <pc:picChg chg="del">
          <ac:chgData name="Lutticken,Ian" userId="7c924bd7-b15d-44ce-a55d-4f6ade4fe12e" providerId="ADAL" clId="{3E1479BE-5BF1-4CF4-9EA5-03A35035AE11}" dt="2025-04-16T16:40:05.806" v="1359" actId="478"/>
          <ac:picMkLst>
            <pc:docMk/>
            <pc:sldMk cId="1067568230" sldId="364"/>
            <ac:picMk id="2050" creationId="{F92C6425-1AD2-80A0-ED10-4A09150500DC}"/>
          </ac:picMkLst>
        </pc:picChg>
      </pc:sldChg>
      <pc:sldChg chg="modSp add mod">
        <pc:chgData name="Lutticken,Ian" userId="7c924bd7-b15d-44ce-a55d-4f6ade4fe12e" providerId="ADAL" clId="{3E1479BE-5BF1-4CF4-9EA5-03A35035AE11}" dt="2025-04-16T16:37:36.627" v="1343" actId="14100"/>
        <pc:sldMkLst>
          <pc:docMk/>
          <pc:sldMk cId="1083388285" sldId="365"/>
        </pc:sldMkLst>
        <pc:spChg chg="mod">
          <ac:chgData name="Lutticken,Ian" userId="7c924bd7-b15d-44ce-a55d-4f6ade4fe12e" providerId="ADAL" clId="{3E1479BE-5BF1-4CF4-9EA5-03A35035AE11}" dt="2025-04-16T16:37:23.218" v="1336" actId="20577"/>
          <ac:spMkLst>
            <pc:docMk/>
            <pc:sldMk cId="1083388285" sldId="365"/>
            <ac:spMk id="3" creationId="{26206D6D-1345-AAEE-14E4-5FEC02017F53}"/>
          </ac:spMkLst>
        </pc:spChg>
        <pc:spChg chg="mod">
          <ac:chgData name="Lutticken,Ian" userId="7c924bd7-b15d-44ce-a55d-4f6ade4fe12e" providerId="ADAL" clId="{3E1479BE-5BF1-4CF4-9EA5-03A35035AE11}" dt="2025-04-16T16:37:36.627" v="1343" actId="14100"/>
          <ac:spMkLst>
            <pc:docMk/>
            <pc:sldMk cId="1083388285" sldId="365"/>
            <ac:spMk id="6" creationId="{B041D717-6DA9-5604-97EF-9F9D998468AB}"/>
          </ac:spMkLst>
        </pc:spChg>
      </pc:sldChg>
      <pc:sldChg chg="addSp delSp modSp add mod modNotesTx">
        <pc:chgData name="Lutticken,Ian" userId="7c924bd7-b15d-44ce-a55d-4f6ade4fe12e" providerId="ADAL" clId="{3E1479BE-5BF1-4CF4-9EA5-03A35035AE11}" dt="2025-04-16T17:40:26.336" v="1737" actId="20577"/>
        <pc:sldMkLst>
          <pc:docMk/>
          <pc:sldMk cId="1294922544" sldId="366"/>
        </pc:sldMkLst>
        <pc:spChg chg="mod">
          <ac:chgData name="Lutticken,Ian" userId="7c924bd7-b15d-44ce-a55d-4f6ade4fe12e" providerId="ADAL" clId="{3E1479BE-5BF1-4CF4-9EA5-03A35035AE11}" dt="2025-04-16T17:24:53.089" v="1665" actId="20577"/>
          <ac:spMkLst>
            <pc:docMk/>
            <pc:sldMk cId="1294922544" sldId="366"/>
            <ac:spMk id="3" creationId="{9E9FE219-E5C7-8CF6-1D2B-65C486A72B3F}"/>
          </ac:spMkLst>
        </pc:spChg>
        <pc:spChg chg="mod">
          <ac:chgData name="Lutticken,Ian" userId="7c924bd7-b15d-44ce-a55d-4f6ade4fe12e" providerId="ADAL" clId="{3E1479BE-5BF1-4CF4-9EA5-03A35035AE11}" dt="2025-04-16T17:24:24.873" v="1647" actId="20577"/>
          <ac:spMkLst>
            <pc:docMk/>
            <pc:sldMk cId="1294922544" sldId="366"/>
            <ac:spMk id="4" creationId="{4538BEA3-4D47-336A-FF0B-97FDC899C101}"/>
          </ac:spMkLst>
        </pc:spChg>
        <pc:spChg chg="del">
          <ac:chgData name="Lutticken,Ian" userId="7c924bd7-b15d-44ce-a55d-4f6ade4fe12e" providerId="ADAL" clId="{3E1479BE-5BF1-4CF4-9EA5-03A35035AE11}" dt="2025-04-16T17:24:31.635" v="1648" actId="478"/>
          <ac:spMkLst>
            <pc:docMk/>
            <pc:sldMk cId="1294922544" sldId="366"/>
            <ac:spMk id="12" creationId="{F8A3C8A1-5A99-0476-5C41-6A9A9E4CE68A}"/>
          </ac:spMkLst>
        </pc:spChg>
        <pc:spChg chg="del">
          <ac:chgData name="Lutticken,Ian" userId="7c924bd7-b15d-44ce-a55d-4f6ade4fe12e" providerId="ADAL" clId="{3E1479BE-5BF1-4CF4-9EA5-03A35035AE11}" dt="2025-04-16T17:24:31.635" v="1648" actId="478"/>
          <ac:spMkLst>
            <pc:docMk/>
            <pc:sldMk cId="1294922544" sldId="366"/>
            <ac:spMk id="13" creationId="{25FBFC18-5D68-3189-4F41-042D927A423F}"/>
          </ac:spMkLst>
        </pc:spChg>
        <pc:spChg chg="del">
          <ac:chgData name="Lutticken,Ian" userId="7c924bd7-b15d-44ce-a55d-4f6ade4fe12e" providerId="ADAL" clId="{3E1479BE-5BF1-4CF4-9EA5-03A35035AE11}" dt="2025-04-16T17:24:31.635" v="1648" actId="478"/>
          <ac:spMkLst>
            <pc:docMk/>
            <pc:sldMk cId="1294922544" sldId="366"/>
            <ac:spMk id="14" creationId="{ECB4E931-973F-7E95-A22C-A7BF31027DE0}"/>
          </ac:spMkLst>
        </pc:spChg>
        <pc:spChg chg="del">
          <ac:chgData name="Lutticken,Ian" userId="7c924bd7-b15d-44ce-a55d-4f6ade4fe12e" providerId="ADAL" clId="{3E1479BE-5BF1-4CF4-9EA5-03A35035AE11}" dt="2025-04-16T17:24:31.635" v="1648" actId="478"/>
          <ac:spMkLst>
            <pc:docMk/>
            <pc:sldMk cId="1294922544" sldId="366"/>
            <ac:spMk id="19" creationId="{73DFE626-D4A5-1966-2920-61EE6AA244CF}"/>
          </ac:spMkLst>
        </pc:spChg>
        <pc:spChg chg="del">
          <ac:chgData name="Lutticken,Ian" userId="7c924bd7-b15d-44ce-a55d-4f6ade4fe12e" providerId="ADAL" clId="{3E1479BE-5BF1-4CF4-9EA5-03A35035AE11}" dt="2025-04-16T17:24:31.635" v="1648" actId="478"/>
          <ac:spMkLst>
            <pc:docMk/>
            <pc:sldMk cId="1294922544" sldId="366"/>
            <ac:spMk id="21" creationId="{E64A9390-6B70-ED6C-75A8-946F4D8197C9}"/>
          </ac:spMkLst>
        </pc:spChg>
        <pc:spChg chg="del">
          <ac:chgData name="Lutticken,Ian" userId="7c924bd7-b15d-44ce-a55d-4f6ade4fe12e" providerId="ADAL" clId="{3E1479BE-5BF1-4CF4-9EA5-03A35035AE11}" dt="2025-04-16T17:24:31.635" v="1648" actId="478"/>
          <ac:spMkLst>
            <pc:docMk/>
            <pc:sldMk cId="1294922544" sldId="366"/>
            <ac:spMk id="26" creationId="{C6921162-85EE-2709-CCC6-E6BD591A71C4}"/>
          </ac:spMkLst>
        </pc:spChg>
        <pc:spChg chg="del">
          <ac:chgData name="Lutticken,Ian" userId="7c924bd7-b15d-44ce-a55d-4f6ade4fe12e" providerId="ADAL" clId="{3E1479BE-5BF1-4CF4-9EA5-03A35035AE11}" dt="2025-04-16T17:24:31.635" v="1648" actId="478"/>
          <ac:spMkLst>
            <pc:docMk/>
            <pc:sldMk cId="1294922544" sldId="366"/>
            <ac:spMk id="27" creationId="{08290921-8C66-EDE9-083D-EDF928A34EB5}"/>
          </ac:spMkLst>
        </pc:spChg>
        <pc:spChg chg="del">
          <ac:chgData name="Lutticken,Ian" userId="7c924bd7-b15d-44ce-a55d-4f6ade4fe12e" providerId="ADAL" clId="{3E1479BE-5BF1-4CF4-9EA5-03A35035AE11}" dt="2025-04-16T17:24:31.635" v="1648" actId="478"/>
          <ac:spMkLst>
            <pc:docMk/>
            <pc:sldMk cId="1294922544" sldId="366"/>
            <ac:spMk id="28" creationId="{4DBFA1D1-0E34-F1F0-3B50-38EE17858DBE}"/>
          </ac:spMkLst>
        </pc:spChg>
        <pc:spChg chg="del">
          <ac:chgData name="Lutticken,Ian" userId="7c924bd7-b15d-44ce-a55d-4f6ade4fe12e" providerId="ADAL" clId="{3E1479BE-5BF1-4CF4-9EA5-03A35035AE11}" dt="2025-04-16T17:24:31.635" v="1648" actId="478"/>
          <ac:spMkLst>
            <pc:docMk/>
            <pc:sldMk cId="1294922544" sldId="366"/>
            <ac:spMk id="29" creationId="{0A0DD9B7-2024-4781-4CDF-93846C4ED8B5}"/>
          </ac:spMkLst>
        </pc:spChg>
        <pc:spChg chg="del">
          <ac:chgData name="Lutticken,Ian" userId="7c924bd7-b15d-44ce-a55d-4f6ade4fe12e" providerId="ADAL" clId="{3E1479BE-5BF1-4CF4-9EA5-03A35035AE11}" dt="2025-04-16T17:24:31.635" v="1648" actId="478"/>
          <ac:spMkLst>
            <pc:docMk/>
            <pc:sldMk cId="1294922544" sldId="366"/>
            <ac:spMk id="30" creationId="{1D5F85A4-3B56-248F-EEC4-B7FC53E08853}"/>
          </ac:spMkLst>
        </pc:spChg>
        <pc:spChg chg="del">
          <ac:chgData name="Lutticken,Ian" userId="7c924bd7-b15d-44ce-a55d-4f6ade4fe12e" providerId="ADAL" clId="{3E1479BE-5BF1-4CF4-9EA5-03A35035AE11}" dt="2025-04-16T17:24:34.835" v="1649" actId="478"/>
          <ac:spMkLst>
            <pc:docMk/>
            <pc:sldMk cId="1294922544" sldId="366"/>
            <ac:spMk id="32" creationId="{73F08B4E-1745-336D-43D4-64CB089F2B13}"/>
          </ac:spMkLst>
        </pc:spChg>
        <pc:spChg chg="add mod">
          <ac:chgData name="Lutticken,Ian" userId="7c924bd7-b15d-44ce-a55d-4f6ade4fe12e" providerId="ADAL" clId="{3E1479BE-5BF1-4CF4-9EA5-03A35035AE11}" dt="2025-04-16T17:25:18.088" v="1689" actId="20577"/>
          <ac:spMkLst>
            <pc:docMk/>
            <pc:sldMk cId="1294922544" sldId="366"/>
            <ac:spMk id="33" creationId="{0699FB8B-4A6C-B994-1300-BA0B8A0D1D96}"/>
          </ac:spMkLst>
        </pc:spChg>
      </pc:sldChg>
      <pc:sldChg chg="modSp add mod modNotesTx">
        <pc:chgData name="Lutticken,Ian" userId="7c924bd7-b15d-44ce-a55d-4f6ade4fe12e" providerId="ADAL" clId="{3E1479BE-5BF1-4CF4-9EA5-03A35035AE11}" dt="2025-04-16T17:42:27.381" v="1757" actId="5793"/>
        <pc:sldMkLst>
          <pc:docMk/>
          <pc:sldMk cId="2012132335" sldId="367"/>
        </pc:sldMkLst>
        <pc:spChg chg="mod">
          <ac:chgData name="Lutticken,Ian" userId="7c924bd7-b15d-44ce-a55d-4f6ade4fe12e" providerId="ADAL" clId="{3E1479BE-5BF1-4CF4-9EA5-03A35035AE11}" dt="2025-04-16T17:36:47.513" v="1711" actId="20577"/>
          <ac:spMkLst>
            <pc:docMk/>
            <pc:sldMk cId="2012132335" sldId="367"/>
            <ac:spMk id="3" creationId="{7B7C6588-2B1A-7B88-A047-25680FF6FDE6}"/>
          </ac:spMkLst>
        </pc:spChg>
        <pc:spChg chg="mod">
          <ac:chgData name="Lutticken,Ian" userId="7c924bd7-b15d-44ce-a55d-4f6ade4fe12e" providerId="ADAL" clId="{3E1479BE-5BF1-4CF4-9EA5-03A35035AE11}" dt="2025-04-16T17:36:24.518" v="1701" actId="20577"/>
          <ac:spMkLst>
            <pc:docMk/>
            <pc:sldMk cId="2012132335" sldId="367"/>
            <ac:spMk id="4" creationId="{2B33EA99-3A38-0832-7A15-15A23B67A7DA}"/>
          </ac:spMkLst>
        </pc:spChg>
        <pc:spChg chg="mod">
          <ac:chgData name="Lutticken,Ian" userId="7c924bd7-b15d-44ce-a55d-4f6ade4fe12e" providerId="ADAL" clId="{3E1479BE-5BF1-4CF4-9EA5-03A35035AE11}" dt="2025-04-16T17:36:55.079" v="1721" actId="20577"/>
          <ac:spMkLst>
            <pc:docMk/>
            <pc:sldMk cId="2012132335" sldId="367"/>
            <ac:spMk id="33" creationId="{A2A60EA2-4362-9197-D327-9BA1D800B25A}"/>
          </ac:spMkLst>
        </pc:spChg>
      </pc:sldChg>
      <pc:sldChg chg="addSp delSp modSp add mod modNotesTx">
        <pc:chgData name="Lutticken,Ian" userId="7c924bd7-b15d-44ce-a55d-4f6ade4fe12e" providerId="ADAL" clId="{3E1479BE-5BF1-4CF4-9EA5-03A35035AE11}" dt="2025-04-16T17:44:38.148" v="1802" actId="26606"/>
        <pc:sldMkLst>
          <pc:docMk/>
          <pc:sldMk cId="4006245122" sldId="368"/>
        </pc:sldMkLst>
        <pc:spChg chg="del mod">
          <ac:chgData name="Lutticken,Ian" userId="7c924bd7-b15d-44ce-a55d-4f6ade4fe12e" providerId="ADAL" clId="{3E1479BE-5BF1-4CF4-9EA5-03A35035AE11}" dt="2025-04-16T17:44:38.148" v="1802" actId="26606"/>
          <ac:spMkLst>
            <pc:docMk/>
            <pc:sldMk cId="4006245122" sldId="368"/>
            <ac:spMk id="3" creationId="{D5D7DCFE-D707-C2CA-65F3-5F8708570930}"/>
          </ac:spMkLst>
        </pc:spChg>
        <pc:spChg chg="mod">
          <ac:chgData name="Lutticken,Ian" userId="7c924bd7-b15d-44ce-a55d-4f6ade4fe12e" providerId="ADAL" clId="{3E1479BE-5BF1-4CF4-9EA5-03A35035AE11}" dt="2025-04-16T17:44:38.148" v="1802" actId="26606"/>
          <ac:spMkLst>
            <pc:docMk/>
            <pc:sldMk cId="4006245122" sldId="368"/>
            <ac:spMk id="4" creationId="{A467157A-E754-4E81-815E-A6403B7D2BA5}"/>
          </ac:spMkLst>
        </pc:spChg>
        <pc:spChg chg="del">
          <ac:chgData name="Lutticken,Ian" userId="7c924bd7-b15d-44ce-a55d-4f6ade4fe12e" providerId="ADAL" clId="{3E1479BE-5BF1-4CF4-9EA5-03A35035AE11}" dt="2025-04-16T17:43:07.392" v="1788" actId="478"/>
          <ac:spMkLst>
            <pc:docMk/>
            <pc:sldMk cId="4006245122" sldId="368"/>
            <ac:spMk id="33" creationId="{9C0F6CAF-7A05-B72D-509F-662504DC7DAA}"/>
          </ac:spMkLst>
        </pc:spChg>
        <pc:graphicFrameChg chg="add">
          <ac:chgData name="Lutticken,Ian" userId="7c924bd7-b15d-44ce-a55d-4f6ade4fe12e" providerId="ADAL" clId="{3E1479BE-5BF1-4CF4-9EA5-03A35035AE11}" dt="2025-04-16T17:44:38.148" v="1802" actId="26606"/>
          <ac:graphicFrameMkLst>
            <pc:docMk/>
            <pc:sldMk cId="4006245122" sldId="368"/>
            <ac:graphicFrameMk id="6" creationId="{B05F9F03-83D9-A45E-F918-9521CB10A728}"/>
          </ac:graphicFrameMkLst>
        </pc:graphicFrameChg>
      </pc:sldChg>
      <pc:sldChg chg="addSp delSp modSp add del mod modClrScheme chgLayout modNotesTx">
        <pc:chgData name="Lutticken,Ian" userId="7c924bd7-b15d-44ce-a55d-4f6ade4fe12e" providerId="ADAL" clId="{3E1479BE-5BF1-4CF4-9EA5-03A35035AE11}" dt="2025-04-16T17:56:29.192" v="1940" actId="47"/>
        <pc:sldMkLst>
          <pc:docMk/>
          <pc:sldMk cId="2974855728" sldId="369"/>
        </pc:sldMkLst>
        <pc:spChg chg="add del mod">
          <ac:chgData name="Lutticken,Ian" userId="7c924bd7-b15d-44ce-a55d-4f6ade4fe12e" providerId="ADAL" clId="{3E1479BE-5BF1-4CF4-9EA5-03A35035AE11}" dt="2025-04-16T17:48:12.993" v="1837" actId="26606"/>
          <ac:spMkLst>
            <pc:docMk/>
            <pc:sldMk cId="2974855728" sldId="369"/>
            <ac:spMk id="3" creationId="{E053955A-C20A-455C-EE51-780E3290AB6B}"/>
          </ac:spMkLst>
        </pc:spChg>
        <pc:spChg chg="del mod">
          <ac:chgData name="Lutticken,Ian" userId="7c924bd7-b15d-44ce-a55d-4f6ade4fe12e" providerId="ADAL" clId="{3E1479BE-5BF1-4CF4-9EA5-03A35035AE11}" dt="2025-04-16T17:56:21.157" v="1938" actId="21"/>
          <ac:spMkLst>
            <pc:docMk/>
            <pc:sldMk cId="2974855728" sldId="369"/>
            <ac:spMk id="4" creationId="{58082773-44C1-7B84-1CBB-62F80ABCAD12}"/>
          </ac:spMkLst>
        </pc:spChg>
        <pc:spChg chg="add del mod">
          <ac:chgData name="Lutticken,Ian" userId="7c924bd7-b15d-44ce-a55d-4f6ade4fe12e" providerId="ADAL" clId="{3E1479BE-5BF1-4CF4-9EA5-03A35035AE11}" dt="2025-04-16T17:49:56.506" v="1841" actId="478"/>
          <ac:spMkLst>
            <pc:docMk/>
            <pc:sldMk cId="2974855728" sldId="369"/>
            <ac:spMk id="5" creationId="{2BB9D068-AAD7-ACA8-8B73-5CAC9D3930A8}"/>
          </ac:spMkLst>
        </pc:spChg>
        <pc:spChg chg="add del mod">
          <ac:chgData name="Lutticken,Ian" userId="7c924bd7-b15d-44ce-a55d-4f6ade4fe12e" providerId="ADAL" clId="{3E1479BE-5BF1-4CF4-9EA5-03A35035AE11}" dt="2025-04-16T17:50:03.931" v="1844" actId="478"/>
          <ac:spMkLst>
            <pc:docMk/>
            <pc:sldMk cId="2974855728" sldId="369"/>
            <ac:spMk id="8" creationId="{6A6DC737-F3AF-C7B7-995D-DE2DBD03503B}"/>
          </ac:spMkLst>
        </pc:spChg>
        <pc:spChg chg="add del mod">
          <ac:chgData name="Lutticken,Ian" userId="7c924bd7-b15d-44ce-a55d-4f6ade4fe12e" providerId="ADAL" clId="{3E1479BE-5BF1-4CF4-9EA5-03A35035AE11}" dt="2025-04-16T17:50:35.890" v="1847" actId="478"/>
          <ac:spMkLst>
            <pc:docMk/>
            <pc:sldMk cId="2974855728" sldId="369"/>
            <ac:spMk id="9" creationId="{2189BF55-50BA-A33B-AE17-3E9FCD1B4CEB}"/>
          </ac:spMkLst>
        </pc:spChg>
        <pc:spChg chg="add del mod">
          <ac:chgData name="Lutticken,Ian" userId="7c924bd7-b15d-44ce-a55d-4f6ade4fe12e" providerId="ADAL" clId="{3E1479BE-5BF1-4CF4-9EA5-03A35035AE11}" dt="2025-04-16T17:49:53.443" v="1840"/>
          <ac:spMkLst>
            <pc:docMk/>
            <pc:sldMk cId="2974855728" sldId="369"/>
            <ac:spMk id="10" creationId="{68E7A3F7-CE9D-D5C3-E598-651511304D69}"/>
          </ac:spMkLst>
        </pc:spChg>
        <pc:spChg chg="add del">
          <ac:chgData name="Lutticken,Ian" userId="7c924bd7-b15d-44ce-a55d-4f6ade4fe12e" providerId="ADAL" clId="{3E1479BE-5BF1-4CF4-9EA5-03A35035AE11}" dt="2025-04-16T17:56:21.157" v="1938" actId="21"/>
          <ac:spMkLst>
            <pc:docMk/>
            <pc:sldMk cId="2974855728" sldId="369"/>
            <ac:spMk id="11" creationId="{A805F815-AFA6-072F-792A-C2F54601923C}"/>
          </ac:spMkLst>
        </pc:spChg>
        <pc:spChg chg="add del mod">
          <ac:chgData name="Lutticken,Ian" userId="7c924bd7-b15d-44ce-a55d-4f6ade4fe12e" providerId="ADAL" clId="{3E1479BE-5BF1-4CF4-9EA5-03A35035AE11}" dt="2025-04-16T17:56:21.157" v="1938" actId="21"/>
          <ac:spMkLst>
            <pc:docMk/>
            <pc:sldMk cId="2974855728" sldId="369"/>
            <ac:spMk id="12" creationId="{71285440-3B67-1950-D03D-B2BABB30097C}"/>
          </ac:spMkLst>
        </pc:spChg>
        <pc:spChg chg="add mod">
          <ac:chgData name="Lutticken,Ian" userId="7c924bd7-b15d-44ce-a55d-4f6ade4fe12e" providerId="ADAL" clId="{3E1479BE-5BF1-4CF4-9EA5-03A35035AE11}" dt="2025-04-16T17:56:21.157" v="1938" actId="21"/>
          <ac:spMkLst>
            <pc:docMk/>
            <pc:sldMk cId="2974855728" sldId="369"/>
            <ac:spMk id="14" creationId="{BEC70067-0DE4-83F2-08C3-77D6A0045FC2}"/>
          </ac:spMkLst>
        </pc:spChg>
        <pc:spChg chg="add mod">
          <ac:chgData name="Lutticken,Ian" userId="7c924bd7-b15d-44ce-a55d-4f6ade4fe12e" providerId="ADAL" clId="{3E1479BE-5BF1-4CF4-9EA5-03A35035AE11}" dt="2025-04-16T17:56:21.157" v="1938" actId="21"/>
          <ac:spMkLst>
            <pc:docMk/>
            <pc:sldMk cId="2974855728" sldId="369"/>
            <ac:spMk id="15" creationId="{1A0CF86E-2BE7-96DC-677C-BB1E3B1AA256}"/>
          </ac:spMkLst>
        </pc:spChg>
        <pc:graphicFrameChg chg="del">
          <ac:chgData name="Lutticken,Ian" userId="7c924bd7-b15d-44ce-a55d-4f6ade4fe12e" providerId="ADAL" clId="{3E1479BE-5BF1-4CF4-9EA5-03A35035AE11}" dt="2025-04-16T17:47:10.628" v="1826" actId="478"/>
          <ac:graphicFrameMkLst>
            <pc:docMk/>
            <pc:sldMk cId="2974855728" sldId="369"/>
            <ac:graphicFrameMk id="6" creationId="{8EBD017C-B308-3517-38C6-925CBE20BC17}"/>
          </ac:graphicFrameMkLst>
        </pc:graphicFrameChg>
        <pc:graphicFrameChg chg="add del mod">
          <ac:chgData name="Lutticken,Ian" userId="7c924bd7-b15d-44ce-a55d-4f6ade4fe12e" providerId="ADAL" clId="{3E1479BE-5BF1-4CF4-9EA5-03A35035AE11}" dt="2025-04-16T17:56:21.157" v="1938" actId="21"/>
          <ac:graphicFrameMkLst>
            <pc:docMk/>
            <pc:sldMk cId="2974855728" sldId="369"/>
            <ac:graphicFrameMk id="7" creationId="{5EFDEB3F-5332-BF5A-32B7-5D1745CECE17}"/>
          </ac:graphicFrameMkLst>
        </pc:graphicFrameChg>
        <pc:picChg chg="add del mod">
          <ac:chgData name="Lutticken,Ian" userId="7c924bd7-b15d-44ce-a55d-4f6ade4fe12e" providerId="ADAL" clId="{3E1479BE-5BF1-4CF4-9EA5-03A35035AE11}" dt="2025-04-16T17:56:21.157" v="1938" actId="21"/>
          <ac:picMkLst>
            <pc:docMk/>
            <pc:sldMk cId="2974855728" sldId="369"/>
            <ac:picMk id="13" creationId="{30402543-06ED-A679-1C33-EBD8B39C3FC6}"/>
          </ac:picMkLst>
        </pc:picChg>
      </pc:sldChg>
      <pc:sldChg chg="modSp add mod ord">
        <pc:chgData name="Lutticken,Ian" userId="7c924bd7-b15d-44ce-a55d-4f6ade4fe12e" providerId="ADAL" clId="{3E1479BE-5BF1-4CF4-9EA5-03A35035AE11}" dt="2025-04-16T17:46:10.214" v="1823" actId="20577"/>
        <pc:sldMkLst>
          <pc:docMk/>
          <pc:sldMk cId="503422491" sldId="370"/>
        </pc:sldMkLst>
        <pc:spChg chg="mod">
          <ac:chgData name="Lutticken,Ian" userId="7c924bd7-b15d-44ce-a55d-4f6ade4fe12e" providerId="ADAL" clId="{3E1479BE-5BF1-4CF4-9EA5-03A35035AE11}" dt="2025-04-16T17:46:03.037" v="1820" actId="20577"/>
          <ac:spMkLst>
            <pc:docMk/>
            <pc:sldMk cId="503422491" sldId="370"/>
            <ac:spMk id="4" creationId="{3CD44386-5728-44CC-CF0A-2EC6A9D9F20C}"/>
          </ac:spMkLst>
        </pc:spChg>
        <pc:spChg chg="mod">
          <ac:chgData name="Lutticken,Ian" userId="7c924bd7-b15d-44ce-a55d-4f6ade4fe12e" providerId="ADAL" clId="{3E1479BE-5BF1-4CF4-9EA5-03A35035AE11}" dt="2025-04-16T17:46:10.214" v="1823" actId="20577"/>
          <ac:spMkLst>
            <pc:docMk/>
            <pc:sldMk cId="503422491" sldId="370"/>
            <ac:spMk id="5" creationId="{F16FA510-28CC-E8A4-7B50-B69FA8D36913}"/>
          </ac:spMkLst>
        </pc:spChg>
      </pc:sldChg>
      <pc:sldChg chg="addSp delSp modSp add del mod modNotesTx">
        <pc:chgData name="Lutticken,Ian" userId="7c924bd7-b15d-44ce-a55d-4f6ade4fe12e" providerId="ADAL" clId="{3E1479BE-5BF1-4CF4-9EA5-03A35035AE11}" dt="2025-04-16T17:57:06.154" v="1947" actId="47"/>
        <pc:sldMkLst>
          <pc:docMk/>
          <pc:sldMk cId="4146097943" sldId="371"/>
        </pc:sldMkLst>
        <pc:spChg chg="add mod">
          <ac:chgData name="Lutticken,Ian" userId="7c924bd7-b15d-44ce-a55d-4f6ade4fe12e" providerId="ADAL" clId="{3E1479BE-5BF1-4CF4-9EA5-03A35035AE11}" dt="2025-04-16T17:56:45.006" v="1942" actId="21"/>
          <ac:spMkLst>
            <pc:docMk/>
            <pc:sldMk cId="4146097943" sldId="371"/>
            <ac:spMk id="2" creationId="{D8D44829-BB83-C8DC-B34F-675444510A2D}"/>
          </ac:spMkLst>
        </pc:spChg>
        <pc:spChg chg="add mod">
          <ac:chgData name="Lutticken,Ian" userId="7c924bd7-b15d-44ce-a55d-4f6ade4fe12e" providerId="ADAL" clId="{3E1479BE-5BF1-4CF4-9EA5-03A35035AE11}" dt="2025-04-16T17:56:45.006" v="1942" actId="21"/>
          <ac:spMkLst>
            <pc:docMk/>
            <pc:sldMk cId="4146097943" sldId="371"/>
            <ac:spMk id="3" creationId="{ED4197B8-64D9-7EB5-0D79-64876E2211E6}"/>
          </ac:spMkLst>
        </pc:spChg>
        <pc:spChg chg="del mod">
          <ac:chgData name="Lutticken,Ian" userId="7c924bd7-b15d-44ce-a55d-4f6ade4fe12e" providerId="ADAL" clId="{3E1479BE-5BF1-4CF4-9EA5-03A35035AE11}" dt="2025-04-16T17:56:45.006" v="1942" actId="21"/>
          <ac:spMkLst>
            <pc:docMk/>
            <pc:sldMk cId="4146097943" sldId="371"/>
            <ac:spMk id="4" creationId="{200240F8-3672-C5BF-5F39-BDA23B7C907E}"/>
          </ac:spMkLst>
        </pc:spChg>
        <pc:spChg chg="del">
          <ac:chgData name="Lutticken,Ian" userId="7c924bd7-b15d-44ce-a55d-4f6ade4fe12e" providerId="ADAL" clId="{3E1479BE-5BF1-4CF4-9EA5-03A35035AE11}" dt="2025-04-16T17:56:45.006" v="1942" actId="21"/>
          <ac:spMkLst>
            <pc:docMk/>
            <pc:sldMk cId="4146097943" sldId="371"/>
            <ac:spMk id="11" creationId="{22DB0BEC-C082-5164-BB45-C405556FDA62}"/>
          </ac:spMkLst>
        </pc:spChg>
        <pc:spChg chg="del">
          <ac:chgData name="Lutticken,Ian" userId="7c924bd7-b15d-44ce-a55d-4f6ade4fe12e" providerId="ADAL" clId="{3E1479BE-5BF1-4CF4-9EA5-03A35035AE11}" dt="2025-04-16T17:56:45.006" v="1942" actId="21"/>
          <ac:spMkLst>
            <pc:docMk/>
            <pc:sldMk cId="4146097943" sldId="371"/>
            <ac:spMk id="12" creationId="{984369D7-A06E-B0E3-8E86-5CD3FA8F8386}"/>
          </ac:spMkLst>
        </pc:spChg>
        <pc:graphicFrameChg chg="del mod">
          <ac:chgData name="Lutticken,Ian" userId="7c924bd7-b15d-44ce-a55d-4f6ade4fe12e" providerId="ADAL" clId="{3E1479BE-5BF1-4CF4-9EA5-03A35035AE11}" dt="2025-04-16T17:56:45.006" v="1942" actId="21"/>
          <ac:graphicFrameMkLst>
            <pc:docMk/>
            <pc:sldMk cId="4146097943" sldId="371"/>
            <ac:graphicFrameMk id="7" creationId="{01FFACFF-B677-D67B-FA39-60921CFC095E}"/>
          </ac:graphicFrameMkLst>
        </pc:graphicFrameChg>
        <pc:picChg chg="del">
          <ac:chgData name="Lutticken,Ian" userId="7c924bd7-b15d-44ce-a55d-4f6ade4fe12e" providerId="ADAL" clId="{3E1479BE-5BF1-4CF4-9EA5-03A35035AE11}" dt="2025-04-16T17:51:38.032" v="1856" actId="478"/>
          <ac:picMkLst>
            <pc:docMk/>
            <pc:sldMk cId="4146097943" sldId="371"/>
            <ac:picMk id="13" creationId="{50F613D3-AF25-9570-310C-5DFB94CFD011}"/>
          </ac:picMkLst>
        </pc:picChg>
        <pc:picChg chg="add del mod">
          <ac:chgData name="Lutticken,Ian" userId="7c924bd7-b15d-44ce-a55d-4f6ade4fe12e" providerId="ADAL" clId="{3E1479BE-5BF1-4CF4-9EA5-03A35035AE11}" dt="2025-04-16T17:56:45.006" v="1942" actId="21"/>
          <ac:picMkLst>
            <pc:docMk/>
            <pc:sldMk cId="4146097943" sldId="371"/>
            <ac:picMk id="5122" creationId="{8653D76A-D0DB-396B-BBFB-2AFF7B00616E}"/>
          </ac:picMkLst>
        </pc:picChg>
      </pc:sldChg>
      <pc:sldChg chg="modSp add del mod modNotesTx">
        <pc:chgData name="Lutticken,Ian" userId="7c924bd7-b15d-44ce-a55d-4f6ade4fe12e" providerId="ADAL" clId="{3E1479BE-5BF1-4CF4-9EA5-03A35035AE11}" dt="2025-04-16T17:57:08.088" v="1948" actId="47"/>
        <pc:sldMkLst>
          <pc:docMk/>
          <pc:sldMk cId="1351816272" sldId="372"/>
        </pc:sldMkLst>
        <pc:spChg chg="mod">
          <ac:chgData name="Lutticken,Ian" userId="7c924bd7-b15d-44ce-a55d-4f6ade4fe12e" providerId="ADAL" clId="{3E1479BE-5BF1-4CF4-9EA5-03A35035AE11}" dt="2025-04-16T17:55:28.929" v="1931" actId="20577"/>
          <ac:spMkLst>
            <pc:docMk/>
            <pc:sldMk cId="1351816272" sldId="372"/>
            <ac:spMk id="4" creationId="{C92F10C4-3B51-02A5-814A-699C209EA530}"/>
          </ac:spMkLst>
        </pc:spChg>
      </pc:sldChg>
      <pc:sldChg chg="addSp delSp modSp add mod modNotesTx">
        <pc:chgData name="Lutticken,Ian" userId="7c924bd7-b15d-44ce-a55d-4f6ade4fe12e" providerId="ADAL" clId="{3E1479BE-5BF1-4CF4-9EA5-03A35035AE11}" dt="2025-04-16T17:57:40.968" v="1952"/>
        <pc:sldMkLst>
          <pc:docMk/>
          <pc:sldMk cId="3347529890" sldId="373"/>
        </pc:sldMkLst>
        <pc:spChg chg="add del mod">
          <ac:chgData name="Lutticken,Ian" userId="7c924bd7-b15d-44ce-a55d-4f6ade4fe12e" providerId="ADAL" clId="{3E1479BE-5BF1-4CF4-9EA5-03A35035AE11}" dt="2025-04-16T17:56:08.929" v="1935" actId="478"/>
          <ac:spMkLst>
            <pc:docMk/>
            <pc:sldMk cId="3347529890" sldId="373"/>
            <ac:spMk id="3" creationId="{5BD272C1-C806-3936-39A4-07BB0D119343}"/>
          </ac:spMkLst>
        </pc:spChg>
        <pc:spChg chg="del">
          <ac:chgData name="Lutticken,Ian" userId="7c924bd7-b15d-44ce-a55d-4f6ade4fe12e" providerId="ADAL" clId="{3E1479BE-5BF1-4CF4-9EA5-03A35035AE11}" dt="2025-04-16T17:56:05.948" v="1934" actId="478"/>
          <ac:spMkLst>
            <pc:docMk/>
            <pc:sldMk cId="3347529890" sldId="373"/>
            <ac:spMk id="4" creationId="{D254B3EC-13DA-0511-C097-B4C92524C1AB}"/>
          </ac:spMkLst>
        </pc:spChg>
        <pc:spChg chg="add del mod">
          <ac:chgData name="Lutticken,Ian" userId="7c924bd7-b15d-44ce-a55d-4f6ade4fe12e" providerId="ADAL" clId="{3E1479BE-5BF1-4CF4-9EA5-03A35035AE11}" dt="2025-04-16T17:56:14.627" v="1937" actId="478"/>
          <ac:spMkLst>
            <pc:docMk/>
            <pc:sldMk cId="3347529890" sldId="373"/>
            <ac:spMk id="7" creationId="{D21191BB-55E5-B2CC-740F-C2816DA319FC}"/>
          </ac:spMkLst>
        </pc:spChg>
        <pc:spChg chg="add mod">
          <ac:chgData name="Lutticken,Ian" userId="7c924bd7-b15d-44ce-a55d-4f6ade4fe12e" providerId="ADAL" clId="{3E1479BE-5BF1-4CF4-9EA5-03A35035AE11}" dt="2025-04-16T17:56:24.149" v="1939"/>
          <ac:spMkLst>
            <pc:docMk/>
            <pc:sldMk cId="3347529890" sldId="373"/>
            <ac:spMk id="8" creationId="{58082773-44C1-7B84-1CBB-62F80ABCAD12}"/>
          </ac:spMkLst>
        </pc:spChg>
        <pc:spChg chg="add mod">
          <ac:chgData name="Lutticken,Ian" userId="7c924bd7-b15d-44ce-a55d-4f6ade4fe12e" providerId="ADAL" clId="{3E1479BE-5BF1-4CF4-9EA5-03A35035AE11}" dt="2025-04-16T17:56:24.149" v="1939"/>
          <ac:spMkLst>
            <pc:docMk/>
            <pc:sldMk cId="3347529890" sldId="373"/>
            <ac:spMk id="11" creationId="{A805F815-AFA6-072F-792A-C2F54601923C}"/>
          </ac:spMkLst>
        </pc:spChg>
        <pc:spChg chg="add mod">
          <ac:chgData name="Lutticken,Ian" userId="7c924bd7-b15d-44ce-a55d-4f6ade4fe12e" providerId="ADAL" clId="{3E1479BE-5BF1-4CF4-9EA5-03A35035AE11}" dt="2025-04-16T17:56:24.149" v="1939"/>
          <ac:spMkLst>
            <pc:docMk/>
            <pc:sldMk cId="3347529890" sldId="373"/>
            <ac:spMk id="12" creationId="{71285440-3B67-1950-D03D-B2BABB30097C}"/>
          </ac:spMkLst>
        </pc:spChg>
        <pc:graphicFrameChg chg="del">
          <ac:chgData name="Lutticken,Ian" userId="7c924bd7-b15d-44ce-a55d-4f6ade4fe12e" providerId="ADAL" clId="{3E1479BE-5BF1-4CF4-9EA5-03A35035AE11}" dt="2025-04-16T17:56:11.606" v="1936" actId="478"/>
          <ac:graphicFrameMkLst>
            <pc:docMk/>
            <pc:sldMk cId="3347529890" sldId="373"/>
            <ac:graphicFrameMk id="6" creationId="{2046E9EC-8524-2B14-4999-BFD9F0A702E4}"/>
          </ac:graphicFrameMkLst>
        </pc:graphicFrameChg>
        <pc:graphicFrameChg chg="add mod">
          <ac:chgData name="Lutticken,Ian" userId="7c924bd7-b15d-44ce-a55d-4f6ade4fe12e" providerId="ADAL" clId="{3E1479BE-5BF1-4CF4-9EA5-03A35035AE11}" dt="2025-04-16T17:56:24.149" v="1939"/>
          <ac:graphicFrameMkLst>
            <pc:docMk/>
            <pc:sldMk cId="3347529890" sldId="373"/>
            <ac:graphicFrameMk id="9" creationId="{5EFDEB3F-5332-BF5A-32B7-5D1745CECE17}"/>
          </ac:graphicFrameMkLst>
        </pc:graphicFrameChg>
        <pc:picChg chg="add mod">
          <ac:chgData name="Lutticken,Ian" userId="7c924bd7-b15d-44ce-a55d-4f6ade4fe12e" providerId="ADAL" clId="{3E1479BE-5BF1-4CF4-9EA5-03A35035AE11}" dt="2025-04-16T17:56:24.149" v="1939"/>
          <ac:picMkLst>
            <pc:docMk/>
            <pc:sldMk cId="3347529890" sldId="373"/>
            <ac:picMk id="13" creationId="{30402543-06ED-A679-1C33-EBD8B39C3FC6}"/>
          </ac:picMkLst>
        </pc:picChg>
      </pc:sldChg>
      <pc:sldChg chg="addSp delSp modSp add mod modNotesTx">
        <pc:chgData name="Lutticken,Ian" userId="7c924bd7-b15d-44ce-a55d-4f6ade4fe12e" providerId="ADAL" clId="{3E1479BE-5BF1-4CF4-9EA5-03A35035AE11}" dt="2025-04-16T18:05:37.562" v="1981"/>
        <pc:sldMkLst>
          <pc:docMk/>
          <pc:sldMk cId="1098911047" sldId="374"/>
        </pc:sldMkLst>
        <pc:spChg chg="add del mod">
          <ac:chgData name="Lutticken,Ian" userId="7c924bd7-b15d-44ce-a55d-4f6ade4fe12e" providerId="ADAL" clId="{3E1479BE-5BF1-4CF4-9EA5-03A35035AE11}" dt="2025-04-16T17:56:58.099" v="1945" actId="478"/>
          <ac:spMkLst>
            <pc:docMk/>
            <pc:sldMk cId="1098911047" sldId="374"/>
            <ac:spMk id="2" creationId="{FC0A337B-5728-4C01-32F4-7F2F6DB8BAE6}"/>
          </ac:spMkLst>
        </pc:spChg>
        <pc:spChg chg="add del mod">
          <ac:chgData name="Lutticken,Ian" userId="7c924bd7-b15d-44ce-a55d-4f6ade4fe12e" providerId="ADAL" clId="{3E1479BE-5BF1-4CF4-9EA5-03A35035AE11}" dt="2025-04-16T17:57:02.457" v="1946" actId="478"/>
          <ac:spMkLst>
            <pc:docMk/>
            <pc:sldMk cId="1098911047" sldId="374"/>
            <ac:spMk id="3" creationId="{5D87B8AE-ADCF-A434-EFBC-44EDB4E13DC7}"/>
          </ac:spMkLst>
        </pc:spChg>
        <pc:spChg chg="add mod">
          <ac:chgData name="Lutticken,Ian" userId="7c924bd7-b15d-44ce-a55d-4f6ade4fe12e" providerId="ADAL" clId="{3E1479BE-5BF1-4CF4-9EA5-03A35035AE11}" dt="2025-04-16T17:56:51.896" v="1944"/>
          <ac:spMkLst>
            <pc:docMk/>
            <pc:sldMk cId="1098911047" sldId="374"/>
            <ac:spMk id="4" creationId="{200240F8-3672-C5BF-5F39-BDA23B7C907E}"/>
          </ac:spMkLst>
        </pc:spChg>
        <pc:spChg chg="add mod">
          <ac:chgData name="Lutticken,Ian" userId="7c924bd7-b15d-44ce-a55d-4f6ade4fe12e" providerId="ADAL" clId="{3E1479BE-5BF1-4CF4-9EA5-03A35035AE11}" dt="2025-04-16T17:56:51.896" v="1944"/>
          <ac:spMkLst>
            <pc:docMk/>
            <pc:sldMk cId="1098911047" sldId="374"/>
            <ac:spMk id="5" creationId="{22DB0BEC-C082-5164-BB45-C405556FDA62}"/>
          </ac:spMkLst>
        </pc:spChg>
        <pc:spChg chg="add mod">
          <ac:chgData name="Lutticken,Ian" userId="7c924bd7-b15d-44ce-a55d-4f6ade4fe12e" providerId="ADAL" clId="{3E1479BE-5BF1-4CF4-9EA5-03A35035AE11}" dt="2025-04-16T17:56:51.896" v="1944"/>
          <ac:spMkLst>
            <pc:docMk/>
            <pc:sldMk cId="1098911047" sldId="374"/>
            <ac:spMk id="6" creationId="{984369D7-A06E-B0E3-8E86-5CD3FA8F8386}"/>
          </ac:spMkLst>
        </pc:spChg>
        <pc:spChg chg="del">
          <ac:chgData name="Lutticken,Ian" userId="7c924bd7-b15d-44ce-a55d-4f6ade4fe12e" providerId="ADAL" clId="{3E1479BE-5BF1-4CF4-9EA5-03A35035AE11}" dt="2025-04-16T17:56:50.585" v="1943" actId="478"/>
          <ac:spMkLst>
            <pc:docMk/>
            <pc:sldMk cId="1098911047" sldId="374"/>
            <ac:spMk id="8" creationId="{61429CED-14D0-3D78-82BB-8AD8416C35AA}"/>
          </ac:spMkLst>
        </pc:spChg>
        <pc:spChg chg="add mod">
          <ac:chgData name="Lutticken,Ian" userId="7c924bd7-b15d-44ce-a55d-4f6ade4fe12e" providerId="ADAL" clId="{3E1479BE-5BF1-4CF4-9EA5-03A35035AE11}" dt="2025-04-16T18:05:37.562" v="1981"/>
          <ac:spMkLst>
            <pc:docMk/>
            <pc:sldMk cId="1098911047" sldId="374"/>
            <ac:spMk id="10" creationId="{29022556-48F3-D797-F510-5A9D8E96B017}"/>
          </ac:spMkLst>
        </pc:spChg>
        <pc:spChg chg="del">
          <ac:chgData name="Lutticken,Ian" userId="7c924bd7-b15d-44ce-a55d-4f6ade4fe12e" providerId="ADAL" clId="{3E1479BE-5BF1-4CF4-9EA5-03A35035AE11}" dt="2025-04-16T17:56:50.585" v="1943" actId="478"/>
          <ac:spMkLst>
            <pc:docMk/>
            <pc:sldMk cId="1098911047" sldId="374"/>
            <ac:spMk id="11" creationId="{1EAEA48C-EAC8-83DC-48CA-58E8A615CC99}"/>
          </ac:spMkLst>
        </pc:spChg>
        <pc:spChg chg="del">
          <ac:chgData name="Lutticken,Ian" userId="7c924bd7-b15d-44ce-a55d-4f6ade4fe12e" providerId="ADAL" clId="{3E1479BE-5BF1-4CF4-9EA5-03A35035AE11}" dt="2025-04-16T17:56:50.585" v="1943" actId="478"/>
          <ac:spMkLst>
            <pc:docMk/>
            <pc:sldMk cId="1098911047" sldId="374"/>
            <ac:spMk id="12" creationId="{02C68151-F6A4-57D8-C1ED-CDCDC805117C}"/>
          </ac:spMkLst>
        </pc:spChg>
        <pc:graphicFrameChg chg="add mod">
          <ac:chgData name="Lutticken,Ian" userId="7c924bd7-b15d-44ce-a55d-4f6ade4fe12e" providerId="ADAL" clId="{3E1479BE-5BF1-4CF4-9EA5-03A35035AE11}" dt="2025-04-16T17:56:51.896" v="1944"/>
          <ac:graphicFrameMkLst>
            <pc:docMk/>
            <pc:sldMk cId="1098911047" sldId="374"/>
            <ac:graphicFrameMk id="7" creationId="{01FFACFF-B677-D67B-FA39-60921CFC095E}"/>
          </ac:graphicFrameMkLst>
        </pc:graphicFrameChg>
        <pc:graphicFrameChg chg="del">
          <ac:chgData name="Lutticken,Ian" userId="7c924bd7-b15d-44ce-a55d-4f6ade4fe12e" providerId="ADAL" clId="{3E1479BE-5BF1-4CF4-9EA5-03A35035AE11}" dt="2025-04-16T17:56:50.585" v="1943" actId="478"/>
          <ac:graphicFrameMkLst>
            <pc:docMk/>
            <pc:sldMk cId="1098911047" sldId="374"/>
            <ac:graphicFrameMk id="9" creationId="{55C35FD3-7B4E-160E-B80E-A14A084D9AE7}"/>
          </ac:graphicFrameMkLst>
        </pc:graphicFrameChg>
        <pc:picChg chg="del">
          <ac:chgData name="Lutticken,Ian" userId="7c924bd7-b15d-44ce-a55d-4f6ade4fe12e" providerId="ADAL" clId="{3E1479BE-5BF1-4CF4-9EA5-03A35035AE11}" dt="2025-04-16T17:56:50.585" v="1943" actId="478"/>
          <ac:picMkLst>
            <pc:docMk/>
            <pc:sldMk cId="1098911047" sldId="374"/>
            <ac:picMk id="13" creationId="{D84F6151-FCF4-6B29-6AC7-00730B15479A}"/>
          </ac:picMkLst>
        </pc:picChg>
        <pc:picChg chg="add mod">
          <ac:chgData name="Lutticken,Ian" userId="7c924bd7-b15d-44ce-a55d-4f6ade4fe12e" providerId="ADAL" clId="{3E1479BE-5BF1-4CF4-9EA5-03A35035AE11}" dt="2025-04-16T17:56:51.896" v="1944"/>
          <ac:picMkLst>
            <pc:docMk/>
            <pc:sldMk cId="1098911047" sldId="374"/>
            <ac:picMk id="5122" creationId="{8653D76A-D0DB-396B-BBFB-2AFF7B00616E}"/>
          </ac:picMkLst>
        </pc:picChg>
      </pc:sldChg>
      <pc:sldChg chg="addSp delSp modSp add mod modNotesTx">
        <pc:chgData name="Lutticken,Ian" userId="7c924bd7-b15d-44ce-a55d-4f6ade4fe12e" providerId="ADAL" clId="{3E1479BE-5BF1-4CF4-9EA5-03A35035AE11}" dt="2025-04-16T18:09:43.027" v="2015" actId="20577"/>
        <pc:sldMkLst>
          <pc:docMk/>
          <pc:sldMk cId="3784355267" sldId="375"/>
        </pc:sldMkLst>
        <pc:spChg chg="add mod">
          <ac:chgData name="Lutticken,Ian" userId="7c924bd7-b15d-44ce-a55d-4f6ade4fe12e" providerId="ADAL" clId="{3E1479BE-5BF1-4CF4-9EA5-03A35035AE11}" dt="2025-04-16T18:06:26.395" v="2001" actId="14100"/>
          <ac:spMkLst>
            <pc:docMk/>
            <pc:sldMk cId="3784355267" sldId="375"/>
            <ac:spMk id="2" creationId="{D81A0EDF-CD05-DF51-66ED-2341F1B39FFD}"/>
          </ac:spMkLst>
        </pc:spChg>
        <pc:spChg chg="mod">
          <ac:chgData name="Lutticken,Ian" userId="7c924bd7-b15d-44ce-a55d-4f6ade4fe12e" providerId="ADAL" clId="{3E1479BE-5BF1-4CF4-9EA5-03A35035AE11}" dt="2025-04-16T18:09:43.027" v="2015" actId="20577"/>
          <ac:spMkLst>
            <pc:docMk/>
            <pc:sldMk cId="3784355267" sldId="375"/>
            <ac:spMk id="4" creationId="{3826DBAD-152D-3ECF-E21A-68754A3B0A0B}"/>
          </ac:spMkLst>
        </pc:spChg>
        <pc:graphicFrameChg chg="mod">
          <ac:chgData name="Lutticken,Ian" userId="7c924bd7-b15d-44ce-a55d-4f6ade4fe12e" providerId="ADAL" clId="{3E1479BE-5BF1-4CF4-9EA5-03A35035AE11}" dt="2025-04-16T17:59:20.914" v="1976"/>
          <ac:graphicFrameMkLst>
            <pc:docMk/>
            <pc:sldMk cId="3784355267" sldId="375"/>
            <ac:graphicFrameMk id="7" creationId="{4986DA7C-2E62-C250-7759-8A5E479E0F5C}"/>
          </ac:graphicFrameMkLst>
        </pc:graphicFrameChg>
        <pc:picChg chg="del">
          <ac:chgData name="Lutticken,Ian" userId="7c924bd7-b15d-44ce-a55d-4f6ade4fe12e" providerId="ADAL" clId="{3E1479BE-5BF1-4CF4-9EA5-03A35035AE11}" dt="2025-04-16T17:59:27.237" v="1977" actId="478"/>
          <ac:picMkLst>
            <pc:docMk/>
            <pc:sldMk cId="3784355267" sldId="375"/>
            <ac:picMk id="5122" creationId="{255D5895-BFA4-C5B8-0895-2FB0C89F9C62}"/>
          </ac:picMkLst>
        </pc:picChg>
        <pc:picChg chg="add mod">
          <ac:chgData name="Lutticken,Ian" userId="7c924bd7-b15d-44ce-a55d-4f6ade4fe12e" providerId="ADAL" clId="{3E1479BE-5BF1-4CF4-9EA5-03A35035AE11}" dt="2025-04-16T18:05:11.167" v="1980" actId="1076"/>
          <ac:picMkLst>
            <pc:docMk/>
            <pc:sldMk cId="3784355267" sldId="375"/>
            <ac:picMk id="6146" creationId="{2E67FE99-4B68-FDAA-B8AA-67B3720A2D4D}"/>
          </ac:picMkLst>
        </pc:picChg>
      </pc:sldChg>
      <pc:sldChg chg="delSp modSp add mod modNotesTx">
        <pc:chgData name="Lutticken,Ian" userId="7c924bd7-b15d-44ce-a55d-4f6ade4fe12e" providerId="ADAL" clId="{3E1479BE-5BF1-4CF4-9EA5-03A35035AE11}" dt="2025-04-16T18:35:51.536" v="2038" actId="478"/>
        <pc:sldMkLst>
          <pc:docMk/>
          <pc:sldMk cId="145172714" sldId="376"/>
        </pc:sldMkLst>
        <pc:spChg chg="mod">
          <ac:chgData name="Lutticken,Ian" userId="7c924bd7-b15d-44ce-a55d-4f6ade4fe12e" providerId="ADAL" clId="{3E1479BE-5BF1-4CF4-9EA5-03A35035AE11}" dt="2025-04-16T18:10:25.471" v="2021" actId="20577"/>
          <ac:spMkLst>
            <pc:docMk/>
            <pc:sldMk cId="145172714" sldId="376"/>
            <ac:spMk id="4" creationId="{78643A36-46F4-81AF-B90E-1BC639D5E16A}"/>
          </ac:spMkLst>
        </pc:spChg>
        <pc:graphicFrameChg chg="mod">
          <ac:chgData name="Lutticken,Ian" userId="7c924bd7-b15d-44ce-a55d-4f6ade4fe12e" providerId="ADAL" clId="{3E1479BE-5BF1-4CF4-9EA5-03A35035AE11}" dt="2025-04-16T18:11:45.267" v="2037"/>
          <ac:graphicFrameMkLst>
            <pc:docMk/>
            <pc:sldMk cId="145172714" sldId="376"/>
            <ac:graphicFrameMk id="7" creationId="{76E56150-01F9-9328-4465-7FF7858596DB}"/>
          </ac:graphicFrameMkLst>
        </pc:graphicFrameChg>
        <pc:picChg chg="del">
          <ac:chgData name="Lutticken,Ian" userId="7c924bd7-b15d-44ce-a55d-4f6ade4fe12e" providerId="ADAL" clId="{3E1479BE-5BF1-4CF4-9EA5-03A35035AE11}" dt="2025-04-16T18:35:51.536" v="2038" actId="478"/>
          <ac:picMkLst>
            <pc:docMk/>
            <pc:sldMk cId="145172714" sldId="376"/>
            <ac:picMk id="6146" creationId="{6E5DDE28-1BAE-6435-EB63-85F2D3226128}"/>
          </ac:picMkLst>
        </pc:picChg>
      </pc:sldChg>
      <pc:sldChg chg="addSp modSp add mod modNotesTx">
        <pc:chgData name="Lutticken,Ian" userId="7c924bd7-b15d-44ce-a55d-4f6ade4fe12e" providerId="ADAL" clId="{3E1479BE-5BF1-4CF4-9EA5-03A35035AE11}" dt="2025-04-16T18:43:01.056" v="2071" actId="2711"/>
        <pc:sldMkLst>
          <pc:docMk/>
          <pc:sldMk cId="3342568597" sldId="377"/>
        </pc:sldMkLst>
        <pc:spChg chg="add">
          <ac:chgData name="Lutticken,Ian" userId="7c924bd7-b15d-44ce-a55d-4f6ade4fe12e" providerId="ADAL" clId="{3E1479BE-5BF1-4CF4-9EA5-03A35035AE11}" dt="2025-04-16T18:42:02.526" v="2042"/>
          <ac:spMkLst>
            <pc:docMk/>
            <pc:sldMk cId="3342568597" sldId="377"/>
            <ac:spMk id="2" creationId="{EC468607-7FB9-F6E6-AC7D-B67290E67B2C}"/>
          </ac:spMkLst>
        </pc:spChg>
        <pc:spChg chg="mod">
          <ac:chgData name="Lutticken,Ian" userId="7c924bd7-b15d-44ce-a55d-4f6ade4fe12e" providerId="ADAL" clId="{3E1479BE-5BF1-4CF4-9EA5-03A35035AE11}" dt="2025-04-16T18:43:01.056" v="2071" actId="2711"/>
          <ac:spMkLst>
            <pc:docMk/>
            <pc:sldMk cId="3342568597" sldId="377"/>
            <ac:spMk id="3" creationId="{FAAC7BED-A3FB-CA89-C3F8-E58AC939A953}"/>
          </ac:spMkLst>
        </pc:spChg>
      </pc:sldChg>
      <pc:sldChg chg="addSp modSp add mod modNotesTx">
        <pc:chgData name="Lutticken,Ian" userId="7c924bd7-b15d-44ce-a55d-4f6ade4fe12e" providerId="ADAL" clId="{3E1479BE-5BF1-4CF4-9EA5-03A35035AE11}" dt="2025-04-16T18:44:41.404" v="2102" actId="20577"/>
        <pc:sldMkLst>
          <pc:docMk/>
          <pc:sldMk cId="3981094463" sldId="378"/>
        </pc:sldMkLst>
        <pc:spChg chg="add">
          <ac:chgData name="Lutticken,Ian" userId="7c924bd7-b15d-44ce-a55d-4f6ade4fe12e" providerId="ADAL" clId="{3E1479BE-5BF1-4CF4-9EA5-03A35035AE11}" dt="2025-04-16T18:43:57.512" v="2075"/>
          <ac:spMkLst>
            <pc:docMk/>
            <pc:sldMk cId="3981094463" sldId="378"/>
            <ac:spMk id="2" creationId="{EAE39451-42F6-F93B-C21C-9D76F590F075}"/>
          </ac:spMkLst>
        </pc:spChg>
        <pc:spChg chg="mod">
          <ac:chgData name="Lutticken,Ian" userId="7c924bd7-b15d-44ce-a55d-4f6ade4fe12e" providerId="ADAL" clId="{3E1479BE-5BF1-4CF4-9EA5-03A35035AE11}" dt="2025-04-16T18:44:36.353" v="2100"/>
          <ac:spMkLst>
            <pc:docMk/>
            <pc:sldMk cId="3981094463" sldId="378"/>
            <ac:spMk id="3" creationId="{F46FF23E-FC58-14FB-D1A6-FD7F056C25D0}"/>
          </ac:spMkLst>
        </pc:spChg>
        <pc:spChg chg="mod">
          <ac:chgData name="Lutticken,Ian" userId="7c924bd7-b15d-44ce-a55d-4f6ade4fe12e" providerId="ADAL" clId="{3E1479BE-5BF1-4CF4-9EA5-03A35035AE11}" dt="2025-04-16T18:44:41.404" v="2102" actId="20577"/>
          <ac:spMkLst>
            <pc:docMk/>
            <pc:sldMk cId="3981094463" sldId="378"/>
            <ac:spMk id="6" creationId="{23469F0E-3B1D-86E5-D7FC-626F59181240}"/>
          </ac:spMkLst>
        </pc:spChg>
      </pc:sldChg>
      <pc:sldChg chg="addSp delSp modSp add mod ord modNotesTx">
        <pc:chgData name="Lutticken,Ian" userId="7c924bd7-b15d-44ce-a55d-4f6ade4fe12e" providerId="ADAL" clId="{3E1479BE-5BF1-4CF4-9EA5-03A35035AE11}" dt="2025-04-16T18:48:50.874" v="2143"/>
        <pc:sldMkLst>
          <pc:docMk/>
          <pc:sldMk cId="4211139761" sldId="379"/>
        </pc:sldMkLst>
        <pc:spChg chg="del">
          <ac:chgData name="Lutticken,Ian" userId="7c924bd7-b15d-44ce-a55d-4f6ade4fe12e" providerId="ADAL" clId="{3E1479BE-5BF1-4CF4-9EA5-03A35035AE11}" dt="2025-04-16T18:46:08.022" v="2121" actId="478"/>
          <ac:spMkLst>
            <pc:docMk/>
            <pc:sldMk cId="4211139761" sldId="379"/>
            <ac:spMk id="2" creationId="{9FF3AD0B-1DD5-42F3-2306-A89C7BC4496C}"/>
          </ac:spMkLst>
        </pc:spChg>
        <pc:spChg chg="mod">
          <ac:chgData name="Lutticken,Ian" userId="7c924bd7-b15d-44ce-a55d-4f6ade4fe12e" providerId="ADAL" clId="{3E1479BE-5BF1-4CF4-9EA5-03A35035AE11}" dt="2025-04-16T18:45:32.863" v="2112"/>
          <ac:spMkLst>
            <pc:docMk/>
            <pc:sldMk cId="4211139761" sldId="379"/>
            <ac:spMk id="4" creationId="{0DCC46EA-CD4C-A2B8-84CA-F43D67C3B996}"/>
          </ac:spMkLst>
        </pc:spChg>
        <pc:spChg chg="del">
          <ac:chgData name="Lutticken,Ian" userId="7c924bd7-b15d-44ce-a55d-4f6ade4fe12e" providerId="ADAL" clId="{3E1479BE-5BF1-4CF4-9EA5-03A35035AE11}" dt="2025-04-16T18:45:35.614" v="2113" actId="478"/>
          <ac:spMkLst>
            <pc:docMk/>
            <pc:sldMk cId="4211139761" sldId="379"/>
            <ac:spMk id="6" creationId="{BBB4ACDA-4CDA-68B6-C718-96455BF8D7CD}"/>
          </ac:spMkLst>
        </pc:spChg>
        <pc:spChg chg="add mod">
          <ac:chgData name="Lutticken,Ian" userId="7c924bd7-b15d-44ce-a55d-4f6ade4fe12e" providerId="ADAL" clId="{3E1479BE-5BF1-4CF4-9EA5-03A35035AE11}" dt="2025-04-16T18:47:47.512" v="2142" actId="14100"/>
          <ac:spMkLst>
            <pc:docMk/>
            <pc:sldMk cId="4211139761" sldId="379"/>
            <ac:spMk id="8" creationId="{FDC0EAD6-CBBA-AC8E-6929-15A0E1C16BC3}"/>
          </ac:spMkLst>
        </pc:spChg>
        <pc:graphicFrameChg chg="del mod">
          <ac:chgData name="Lutticken,Ian" userId="7c924bd7-b15d-44ce-a55d-4f6ade4fe12e" providerId="ADAL" clId="{3E1479BE-5BF1-4CF4-9EA5-03A35035AE11}" dt="2025-04-16T18:45:57.839" v="2119" actId="478"/>
          <ac:graphicFrameMkLst>
            <pc:docMk/>
            <pc:sldMk cId="4211139761" sldId="379"/>
            <ac:graphicFrameMk id="7" creationId="{A7E07FB1-F35E-45EA-4670-FADA4E5B3237}"/>
          </ac:graphicFrameMkLst>
        </pc:graphicFrameChg>
      </pc:sldChg>
      <pc:sldChg chg="delSp modSp add mod delAnim">
        <pc:chgData name="Lutticken,Ian" userId="7c924bd7-b15d-44ce-a55d-4f6ade4fe12e" providerId="ADAL" clId="{3E1479BE-5BF1-4CF4-9EA5-03A35035AE11}" dt="2025-04-16T18:49:38.694" v="2190" actId="1076"/>
        <pc:sldMkLst>
          <pc:docMk/>
          <pc:sldMk cId="2515115888" sldId="380"/>
        </pc:sldMkLst>
        <pc:spChg chg="del">
          <ac:chgData name="Lutticken,Ian" userId="7c924bd7-b15d-44ce-a55d-4f6ade4fe12e" providerId="ADAL" clId="{3E1479BE-5BF1-4CF4-9EA5-03A35035AE11}" dt="2025-04-16T18:49:32.402" v="2188" actId="478"/>
          <ac:spMkLst>
            <pc:docMk/>
            <pc:sldMk cId="2515115888" sldId="380"/>
            <ac:spMk id="3" creationId="{6CA4B6CB-E3E7-9F72-5A75-0E49CDD0354A}"/>
          </ac:spMkLst>
        </pc:spChg>
        <pc:spChg chg="mod">
          <ac:chgData name="Lutticken,Ian" userId="7c924bd7-b15d-44ce-a55d-4f6ade4fe12e" providerId="ADAL" clId="{3E1479BE-5BF1-4CF4-9EA5-03A35035AE11}" dt="2025-04-16T18:49:38.694" v="2190" actId="1076"/>
          <ac:spMkLst>
            <pc:docMk/>
            <pc:sldMk cId="2515115888" sldId="380"/>
            <ac:spMk id="4" creationId="{8BE78E5D-3CF5-7387-F3A6-E5583BF2B2AC}"/>
          </ac:spMkLst>
        </pc:spChg>
        <pc:spChg chg="del">
          <ac:chgData name="Lutticken,Ian" userId="7c924bd7-b15d-44ce-a55d-4f6ade4fe12e" providerId="ADAL" clId="{3E1479BE-5BF1-4CF4-9EA5-03A35035AE11}" dt="2025-04-16T18:49:34.618" v="2189" actId="478"/>
          <ac:spMkLst>
            <pc:docMk/>
            <pc:sldMk cId="2515115888" sldId="380"/>
            <ac:spMk id="6" creationId="{112BFB19-993D-E695-3ED9-0ADA29963497}"/>
          </ac:spMkLst>
        </pc:spChg>
      </pc:sldChg>
    </pc:docChg>
  </pc:docChgLst>
  <pc:docChgLst>
    <pc:chgData name="Lutticken,Ian" userId="7c924bd7-b15d-44ce-a55d-4f6ade4fe12e" providerId="ADAL" clId="{AA0D850C-1028-4E26-82A6-E5861F1166F3}"/>
    <pc:docChg chg="undo custSel modSld">
      <pc:chgData name="Lutticken,Ian" userId="7c924bd7-b15d-44ce-a55d-4f6ade4fe12e" providerId="ADAL" clId="{AA0D850C-1028-4E26-82A6-E5861F1166F3}" dt="2025-04-17T15:16:26.777" v="255" actId="207"/>
      <pc:docMkLst>
        <pc:docMk/>
      </pc:docMkLst>
      <pc:sldChg chg="modSp mod">
        <pc:chgData name="Lutticken,Ian" userId="7c924bd7-b15d-44ce-a55d-4f6ade4fe12e" providerId="ADAL" clId="{AA0D850C-1028-4E26-82A6-E5861F1166F3}" dt="2025-04-15T15:33:11.749" v="27" actId="20577"/>
        <pc:sldMkLst>
          <pc:docMk/>
          <pc:sldMk cId="4229412751" sldId="322"/>
        </pc:sldMkLst>
        <pc:spChg chg="mod">
          <ac:chgData name="Lutticken,Ian" userId="7c924bd7-b15d-44ce-a55d-4f6ade4fe12e" providerId="ADAL" clId="{AA0D850C-1028-4E26-82A6-E5861F1166F3}" dt="2025-04-15T15:33:11.749" v="27" actId="20577"/>
          <ac:spMkLst>
            <pc:docMk/>
            <pc:sldMk cId="4229412751" sldId="322"/>
            <ac:spMk id="5" creationId="{7110ADBD-2659-41BD-2BA5-087376C22F18}"/>
          </ac:spMkLst>
        </pc:spChg>
      </pc:sldChg>
      <pc:sldChg chg="modSp mod modNotesTx">
        <pc:chgData name="Lutticken,Ian" userId="7c924bd7-b15d-44ce-a55d-4f6ade4fe12e" providerId="ADAL" clId="{AA0D850C-1028-4E26-82A6-E5861F1166F3}" dt="2025-04-17T15:10:07.583" v="46" actId="20577"/>
        <pc:sldMkLst>
          <pc:docMk/>
          <pc:sldMk cId="1946334191" sldId="360"/>
        </pc:sldMkLst>
        <pc:spChg chg="mod">
          <ac:chgData name="Lutticken,Ian" userId="7c924bd7-b15d-44ce-a55d-4f6ade4fe12e" providerId="ADAL" clId="{AA0D850C-1028-4E26-82A6-E5861F1166F3}" dt="2025-04-17T15:10:07.583" v="46" actId="20577"/>
          <ac:spMkLst>
            <pc:docMk/>
            <pc:sldMk cId="1946334191" sldId="360"/>
            <ac:spMk id="3" creationId="{989BF5A4-72C1-D50A-F5EE-87B15EEB0C52}"/>
          </ac:spMkLst>
        </pc:spChg>
      </pc:sldChg>
      <pc:sldChg chg="addSp modSp mod modNotesTx">
        <pc:chgData name="Lutticken,Ian" userId="7c924bd7-b15d-44ce-a55d-4f6ade4fe12e" providerId="ADAL" clId="{AA0D850C-1028-4E26-82A6-E5861F1166F3}" dt="2025-04-17T15:16:26.777" v="255" actId="207"/>
        <pc:sldMkLst>
          <pc:docMk/>
          <pc:sldMk cId="3191415976" sldId="361"/>
        </pc:sldMkLst>
        <pc:spChg chg="mod">
          <ac:chgData name="Lutticken,Ian" userId="7c924bd7-b15d-44ce-a55d-4f6ade4fe12e" providerId="ADAL" clId="{AA0D850C-1028-4E26-82A6-E5861F1166F3}" dt="2025-04-17T15:14:00.015" v="188" actId="1038"/>
          <ac:spMkLst>
            <pc:docMk/>
            <pc:sldMk cId="3191415976" sldId="361"/>
            <ac:spMk id="2" creationId="{FFCBD8E2-758B-F69E-3DDD-3AF1687F030A}"/>
          </ac:spMkLst>
        </pc:spChg>
        <pc:spChg chg="mod">
          <ac:chgData name="Lutticken,Ian" userId="7c924bd7-b15d-44ce-a55d-4f6ade4fe12e" providerId="ADAL" clId="{AA0D850C-1028-4E26-82A6-E5861F1166F3}" dt="2025-04-17T15:14:32.062" v="247" actId="14100"/>
          <ac:spMkLst>
            <pc:docMk/>
            <pc:sldMk cId="3191415976" sldId="361"/>
            <ac:spMk id="3" creationId="{45274DF6-BA9D-9261-E135-D1DFB3B22DDE}"/>
          </ac:spMkLst>
        </pc:spChg>
        <pc:spChg chg="mod">
          <ac:chgData name="Lutticken,Ian" userId="7c924bd7-b15d-44ce-a55d-4f6ade4fe12e" providerId="ADAL" clId="{AA0D850C-1028-4E26-82A6-E5861F1166F3}" dt="2025-04-17T15:16:11.824" v="253" actId="207"/>
          <ac:spMkLst>
            <pc:docMk/>
            <pc:sldMk cId="3191415976" sldId="361"/>
            <ac:spMk id="7" creationId="{8E78BB0F-5E88-9726-202D-BC7259379B63}"/>
          </ac:spMkLst>
        </pc:spChg>
        <pc:spChg chg="mod">
          <ac:chgData name="Lutticken,Ian" userId="7c924bd7-b15d-44ce-a55d-4f6ade4fe12e" providerId="ADAL" clId="{AA0D850C-1028-4E26-82A6-E5861F1166F3}" dt="2025-04-17T15:15:15.210" v="251" actId="14100"/>
          <ac:spMkLst>
            <pc:docMk/>
            <pc:sldMk cId="3191415976" sldId="361"/>
            <ac:spMk id="9" creationId="{37DE341F-48D0-1339-D3D7-29F26A0D6792}"/>
          </ac:spMkLst>
        </pc:spChg>
        <pc:spChg chg="add mod">
          <ac:chgData name="Lutticken,Ian" userId="7c924bd7-b15d-44ce-a55d-4f6ade4fe12e" providerId="ADAL" clId="{AA0D850C-1028-4E26-82A6-E5861F1166F3}" dt="2025-04-17T15:16:20.008" v="254" actId="207"/>
          <ac:spMkLst>
            <pc:docMk/>
            <pc:sldMk cId="3191415976" sldId="361"/>
            <ac:spMk id="10" creationId="{2C46C01D-8632-3AE6-9451-BB3899581477}"/>
          </ac:spMkLst>
        </pc:spChg>
        <pc:spChg chg="mod">
          <ac:chgData name="Lutticken,Ian" userId="7c924bd7-b15d-44ce-a55d-4f6ade4fe12e" providerId="ADAL" clId="{AA0D850C-1028-4E26-82A6-E5861F1166F3}" dt="2025-04-17T15:16:26.777" v="255" actId="207"/>
          <ac:spMkLst>
            <pc:docMk/>
            <pc:sldMk cId="3191415976" sldId="361"/>
            <ac:spMk id="11" creationId="{44AE4647-FD17-9FA3-12D0-FEB76D592F19}"/>
          </ac:spMkLst>
        </pc:spChg>
        <pc:spChg chg="mod">
          <ac:chgData name="Lutticken,Ian" userId="7c924bd7-b15d-44ce-a55d-4f6ade4fe12e" providerId="ADAL" clId="{AA0D850C-1028-4E26-82A6-E5861F1166F3}" dt="2025-04-17T15:14:00.015" v="188" actId="1038"/>
          <ac:spMkLst>
            <pc:docMk/>
            <pc:sldMk cId="3191415976" sldId="361"/>
            <ac:spMk id="12" creationId="{5E8115B8-554C-9C14-8BB6-55F948CCF505}"/>
          </ac:spMkLst>
        </pc:spChg>
        <pc:spChg chg="add mod">
          <ac:chgData name="Lutticken,Ian" userId="7c924bd7-b15d-44ce-a55d-4f6ade4fe12e" providerId="ADAL" clId="{AA0D850C-1028-4E26-82A6-E5861F1166F3}" dt="2025-04-17T15:14:55.772" v="249" actId="14100"/>
          <ac:spMkLst>
            <pc:docMk/>
            <pc:sldMk cId="3191415976" sldId="361"/>
            <ac:spMk id="13" creationId="{54B8A53E-C7E6-C685-4457-91D4BCCBC878}"/>
          </ac:spMkLst>
        </pc:spChg>
        <pc:spChg chg="mod">
          <ac:chgData name="Lutticken,Ian" userId="7c924bd7-b15d-44ce-a55d-4f6ade4fe12e" providerId="ADAL" clId="{AA0D850C-1028-4E26-82A6-E5861F1166F3}" dt="2025-04-17T15:15:59.462" v="252" actId="207"/>
          <ac:spMkLst>
            <pc:docMk/>
            <pc:sldMk cId="3191415976" sldId="361"/>
            <ac:spMk id="14" creationId="{69B35D67-A62F-4182-FD10-80A798D9BC1C}"/>
          </ac:spMkLst>
        </pc:spChg>
        <pc:spChg chg="mod">
          <ac:chgData name="Lutticken,Ian" userId="7c924bd7-b15d-44ce-a55d-4f6ade4fe12e" providerId="ADAL" clId="{AA0D850C-1028-4E26-82A6-E5861F1166F3}" dt="2025-04-17T15:14:00.015" v="188" actId="1038"/>
          <ac:spMkLst>
            <pc:docMk/>
            <pc:sldMk cId="3191415976" sldId="361"/>
            <ac:spMk id="16" creationId="{F2F2DB78-E448-B36F-A722-7F3B464E021B}"/>
          </ac:spMkLst>
        </pc:spChg>
        <pc:spChg chg="mod">
          <ac:chgData name="Lutticken,Ian" userId="7c924bd7-b15d-44ce-a55d-4f6ade4fe12e" providerId="ADAL" clId="{AA0D850C-1028-4E26-82A6-E5861F1166F3}" dt="2025-04-17T15:14:00.015" v="188" actId="1038"/>
          <ac:spMkLst>
            <pc:docMk/>
            <pc:sldMk cId="3191415976" sldId="361"/>
            <ac:spMk id="17" creationId="{85693B8E-53AC-A3D1-147D-561D9DB2A11D}"/>
          </ac:spMkLst>
        </pc:spChg>
        <pc:spChg chg="mod">
          <ac:chgData name="Lutticken,Ian" userId="7c924bd7-b15d-44ce-a55d-4f6ade4fe12e" providerId="ADAL" clId="{AA0D850C-1028-4E26-82A6-E5861F1166F3}" dt="2025-04-17T15:14:00.015" v="188" actId="1038"/>
          <ac:spMkLst>
            <pc:docMk/>
            <pc:sldMk cId="3191415976" sldId="361"/>
            <ac:spMk id="18" creationId="{5D78E4A8-8980-E1E0-A47F-14828561C412}"/>
          </ac:spMkLst>
        </pc:spChg>
        <pc:spChg chg="add mod">
          <ac:chgData name="Lutticken,Ian" userId="7c924bd7-b15d-44ce-a55d-4f6ade4fe12e" providerId="ADAL" clId="{AA0D850C-1028-4E26-82A6-E5861F1166F3}" dt="2025-04-17T15:14:55.772" v="249" actId="14100"/>
          <ac:spMkLst>
            <pc:docMk/>
            <pc:sldMk cId="3191415976" sldId="361"/>
            <ac:spMk id="19" creationId="{D47050B4-17AC-9909-91A5-D3187EF7E060}"/>
          </ac:spMkLst>
        </pc:spChg>
        <pc:spChg chg="mod">
          <ac:chgData name="Lutticken,Ian" userId="7c924bd7-b15d-44ce-a55d-4f6ade4fe12e" providerId="ADAL" clId="{AA0D850C-1028-4E26-82A6-E5861F1166F3}" dt="2025-04-17T15:14:20.839" v="246" actId="1038"/>
          <ac:spMkLst>
            <pc:docMk/>
            <pc:sldMk cId="3191415976" sldId="361"/>
            <ac:spMk id="21" creationId="{1D0A20CA-7A2D-D7BA-E73A-F6C32B69C2C5}"/>
          </ac:spMkLst>
        </pc:spChg>
        <pc:spChg chg="mod">
          <ac:chgData name="Lutticken,Ian" userId="7c924bd7-b15d-44ce-a55d-4f6ade4fe12e" providerId="ADAL" clId="{AA0D850C-1028-4E26-82A6-E5861F1166F3}" dt="2025-04-17T15:14:20.839" v="246" actId="1038"/>
          <ac:spMkLst>
            <pc:docMk/>
            <pc:sldMk cId="3191415976" sldId="361"/>
            <ac:spMk id="23" creationId="{18931CFA-2AAF-321F-C985-0D21032D26D8}"/>
          </ac:spMkLst>
        </pc:spChg>
        <pc:spChg chg="add mod">
          <ac:chgData name="Lutticken,Ian" userId="7c924bd7-b15d-44ce-a55d-4f6ade4fe12e" providerId="ADAL" clId="{AA0D850C-1028-4E26-82A6-E5861F1166F3}" dt="2025-04-17T15:14:55.772" v="249" actId="14100"/>
          <ac:spMkLst>
            <pc:docMk/>
            <pc:sldMk cId="3191415976" sldId="361"/>
            <ac:spMk id="25" creationId="{B98794B1-D873-EB14-F268-7DD032ADC239}"/>
          </ac:spMkLst>
        </pc:spChg>
        <pc:spChg chg="add mod">
          <ac:chgData name="Lutticken,Ian" userId="7c924bd7-b15d-44ce-a55d-4f6ade4fe12e" providerId="ADAL" clId="{AA0D850C-1028-4E26-82A6-E5861F1166F3}" dt="2025-04-17T15:15:06.102" v="250" actId="14100"/>
          <ac:spMkLst>
            <pc:docMk/>
            <pc:sldMk cId="3191415976" sldId="361"/>
            <ac:spMk id="26" creationId="{3E198DA4-34F7-829C-83AE-F33F0B5B0A06}"/>
          </ac:spMkLst>
        </pc:spChg>
        <pc:spChg chg="add mod">
          <ac:chgData name="Lutticken,Ian" userId="7c924bd7-b15d-44ce-a55d-4f6ade4fe12e" providerId="ADAL" clId="{AA0D850C-1028-4E26-82A6-E5861F1166F3}" dt="2025-04-17T15:14:55.772" v="249" actId="14100"/>
          <ac:spMkLst>
            <pc:docMk/>
            <pc:sldMk cId="3191415976" sldId="361"/>
            <ac:spMk id="28" creationId="{8CE23ED8-73EC-0462-C085-DA3F0E566838}"/>
          </ac:spMkLst>
        </pc:spChg>
        <pc:spChg chg="add mod">
          <ac:chgData name="Lutticken,Ian" userId="7c924bd7-b15d-44ce-a55d-4f6ade4fe12e" providerId="ADAL" clId="{AA0D850C-1028-4E26-82A6-E5861F1166F3}" dt="2025-04-17T15:14:55.772" v="249" actId="14100"/>
          <ac:spMkLst>
            <pc:docMk/>
            <pc:sldMk cId="3191415976" sldId="361"/>
            <ac:spMk id="29" creationId="{EFFFBFBF-8CFB-0716-A580-5D68E4746D9D}"/>
          </ac:spMkLst>
        </pc:spChg>
        <pc:spChg chg="mod">
          <ac:chgData name="Lutticken,Ian" userId="7c924bd7-b15d-44ce-a55d-4f6ade4fe12e" providerId="ADAL" clId="{AA0D850C-1028-4E26-82A6-E5861F1166F3}" dt="2025-04-17T15:14:20.839" v="246" actId="1038"/>
          <ac:spMkLst>
            <pc:docMk/>
            <pc:sldMk cId="3191415976" sldId="361"/>
            <ac:spMk id="34" creationId="{58C1203B-D508-2B43-F114-F36AB7ABEA16}"/>
          </ac:spMkLst>
        </pc:spChg>
        <pc:spChg chg="add mod">
          <ac:chgData name="Lutticken,Ian" userId="7c924bd7-b15d-44ce-a55d-4f6ade4fe12e" providerId="ADAL" clId="{AA0D850C-1028-4E26-82A6-E5861F1166F3}" dt="2025-04-17T15:14:55.772" v="249" actId="14100"/>
          <ac:spMkLst>
            <pc:docMk/>
            <pc:sldMk cId="3191415976" sldId="361"/>
            <ac:spMk id="35" creationId="{02D16418-26E2-3A2E-A023-1B74C69298D1}"/>
          </ac:spMkLst>
        </pc:spChg>
        <pc:spChg chg="mod">
          <ac:chgData name="Lutticken,Ian" userId="7c924bd7-b15d-44ce-a55d-4f6ade4fe12e" providerId="ADAL" clId="{AA0D850C-1028-4E26-82A6-E5861F1166F3}" dt="2025-04-17T15:14:20.839" v="246" actId="1038"/>
          <ac:spMkLst>
            <pc:docMk/>
            <pc:sldMk cId="3191415976" sldId="361"/>
            <ac:spMk id="36" creationId="{35107C93-9F09-3613-CF3D-2A8D3D237D3C}"/>
          </ac:spMkLst>
        </pc:spChg>
        <pc:spChg chg="add mod">
          <ac:chgData name="Lutticken,Ian" userId="7c924bd7-b15d-44ce-a55d-4f6ade4fe12e" providerId="ADAL" clId="{AA0D850C-1028-4E26-82A6-E5861F1166F3}" dt="2025-04-17T15:14:55.772" v="249" actId="14100"/>
          <ac:spMkLst>
            <pc:docMk/>
            <pc:sldMk cId="3191415976" sldId="361"/>
            <ac:spMk id="37" creationId="{07008C92-6561-3E28-4294-73B3704A880E}"/>
          </ac:spMkLst>
        </pc:spChg>
        <pc:spChg chg="mod">
          <ac:chgData name="Lutticken,Ian" userId="7c924bd7-b15d-44ce-a55d-4f6ade4fe12e" providerId="ADAL" clId="{AA0D850C-1028-4E26-82A6-E5861F1166F3}" dt="2025-04-17T15:14:20.839" v="246" actId="1038"/>
          <ac:spMkLst>
            <pc:docMk/>
            <pc:sldMk cId="3191415976" sldId="361"/>
            <ac:spMk id="38" creationId="{B7E1ABED-78A1-7AF5-B1D9-719713B04EB3}"/>
          </ac:spMkLst>
        </pc:spChg>
        <pc:spChg chg="add mod">
          <ac:chgData name="Lutticken,Ian" userId="7c924bd7-b15d-44ce-a55d-4f6ade4fe12e" providerId="ADAL" clId="{AA0D850C-1028-4E26-82A6-E5861F1166F3}" dt="2025-04-17T15:14:55.772" v="249" actId="14100"/>
          <ac:spMkLst>
            <pc:docMk/>
            <pc:sldMk cId="3191415976" sldId="361"/>
            <ac:spMk id="39" creationId="{18569264-4C98-DC33-9912-6A722BFB8D4B}"/>
          </ac:spMkLst>
        </pc:spChg>
        <pc:spChg chg="mod">
          <ac:chgData name="Lutticken,Ian" userId="7c924bd7-b15d-44ce-a55d-4f6ade4fe12e" providerId="ADAL" clId="{AA0D850C-1028-4E26-82A6-E5861F1166F3}" dt="2025-04-17T15:14:00.015" v="188" actId="1038"/>
          <ac:spMkLst>
            <pc:docMk/>
            <pc:sldMk cId="3191415976" sldId="361"/>
            <ac:spMk id="40" creationId="{E8E03C92-4724-F2DA-C0F6-DDF655B9F0A3}"/>
          </ac:spMkLst>
        </pc:spChg>
        <pc:spChg chg="mod">
          <ac:chgData name="Lutticken,Ian" userId="7c924bd7-b15d-44ce-a55d-4f6ade4fe12e" providerId="ADAL" clId="{AA0D850C-1028-4E26-82A6-E5861F1166F3}" dt="2025-04-17T15:14:00.015" v="188" actId="1038"/>
          <ac:spMkLst>
            <pc:docMk/>
            <pc:sldMk cId="3191415976" sldId="361"/>
            <ac:spMk id="44" creationId="{B455A076-15EA-3D31-64B7-4BFBCB82A81C}"/>
          </ac:spMkLst>
        </pc:spChg>
        <pc:picChg chg="mod">
          <ac:chgData name="Lutticken,Ian" userId="7c924bd7-b15d-44ce-a55d-4f6ade4fe12e" providerId="ADAL" clId="{AA0D850C-1028-4E26-82A6-E5861F1166F3}" dt="2025-04-17T15:14:35.382" v="248" actId="14100"/>
          <ac:picMkLst>
            <pc:docMk/>
            <pc:sldMk cId="3191415976" sldId="361"/>
            <ac:picMk id="2050" creationId="{59FBDBAF-C8BD-AE64-FCB9-D920ABFC69A1}"/>
          </ac:picMkLst>
        </pc:picChg>
      </pc:sldChg>
      <pc:sldChg chg="modSp mod modNotesTx">
        <pc:chgData name="Lutticken,Ian" userId="7c924bd7-b15d-44ce-a55d-4f6ade4fe12e" providerId="ADAL" clId="{AA0D850C-1028-4E26-82A6-E5861F1166F3}" dt="2025-04-17T15:09:05.552" v="36" actId="14100"/>
        <pc:sldMkLst>
          <pc:docMk/>
          <pc:sldMk cId="4142811690" sldId="362"/>
        </pc:sldMkLst>
        <pc:spChg chg="mod">
          <ac:chgData name="Lutticken,Ian" userId="7c924bd7-b15d-44ce-a55d-4f6ade4fe12e" providerId="ADAL" clId="{AA0D850C-1028-4E26-82A6-E5861F1166F3}" dt="2025-04-17T15:09:05.552" v="36" actId="14100"/>
          <ac:spMkLst>
            <pc:docMk/>
            <pc:sldMk cId="4142811690" sldId="362"/>
            <ac:spMk id="3" creationId="{685F8B1B-0968-09B8-A5CE-3EBA1A0D9B4B}"/>
          </ac:spMkLst>
        </pc:spChg>
      </pc:sldChg>
    </pc:docChg>
  </pc:docChgLst>
  <pc:docChgLst>
    <pc:chgData name="Maxwell,Daniel" userId="1b6ea79d-60d7-472e-a79a-e3fa9de1dfad" providerId="ADAL" clId="{B0A0EF88-E4AE-485C-AC97-F7D69026E4A2}"/>
    <pc:docChg chg="undo custSel delSld modSld">
      <pc:chgData name="Maxwell,Daniel" userId="1b6ea79d-60d7-472e-a79a-e3fa9de1dfad" providerId="ADAL" clId="{B0A0EF88-E4AE-485C-AC97-F7D69026E4A2}" dt="2023-08-22T17:11:25.355" v="2810"/>
      <pc:docMkLst>
        <pc:docMk/>
      </pc:docMkLst>
      <pc:sldChg chg="addSp delSp modSp modTransition modAnim modNotesTx">
        <pc:chgData name="Maxwell,Daniel" userId="1b6ea79d-60d7-472e-a79a-e3fa9de1dfad" providerId="ADAL" clId="{B0A0EF88-E4AE-485C-AC97-F7D69026E4A2}" dt="2023-08-22T14:51:37.802" v="1924"/>
        <pc:sldMkLst>
          <pc:docMk/>
          <pc:sldMk cId="954088865" sldId="257"/>
        </pc:sldMkLst>
      </pc:sldChg>
      <pc:sldChg chg="addSp delSp modSp modTransition modAnim modNotesTx">
        <pc:chgData name="Maxwell,Daniel" userId="1b6ea79d-60d7-472e-a79a-e3fa9de1dfad" providerId="ADAL" clId="{B0A0EF88-E4AE-485C-AC97-F7D69026E4A2}" dt="2023-08-22T14:56:10.275" v="1932"/>
        <pc:sldMkLst>
          <pc:docMk/>
          <pc:sldMk cId="1768424717" sldId="296"/>
        </pc:sldMkLst>
      </pc:sldChg>
      <pc:sldChg chg="addSp delSp modSp modTransition modAnim modNotesTx">
        <pc:chgData name="Maxwell,Daniel" userId="1b6ea79d-60d7-472e-a79a-e3fa9de1dfad" providerId="ADAL" clId="{B0A0EF88-E4AE-485C-AC97-F7D69026E4A2}" dt="2023-08-22T15:07:09.509" v="2216"/>
        <pc:sldMkLst>
          <pc:docMk/>
          <pc:sldMk cId="918267998" sldId="297"/>
        </pc:sldMkLst>
      </pc:sldChg>
      <pc:sldChg chg="addSp modSp">
        <pc:chgData name="Maxwell,Daniel" userId="1b6ea79d-60d7-472e-a79a-e3fa9de1dfad" providerId="ADAL" clId="{B0A0EF88-E4AE-485C-AC97-F7D69026E4A2}" dt="2023-08-22T15:08:56.513" v="2217"/>
        <pc:sldMkLst>
          <pc:docMk/>
          <pc:sldMk cId="735524670" sldId="298"/>
        </pc:sldMkLst>
      </pc:sldChg>
      <pc:sldChg chg="addSp delSp modSp modTransition modAnim modNotesTx">
        <pc:chgData name="Maxwell,Daniel" userId="1b6ea79d-60d7-472e-a79a-e3fa9de1dfad" providerId="ADAL" clId="{B0A0EF88-E4AE-485C-AC97-F7D69026E4A2}" dt="2023-08-21T19:46:35.890" v="1182"/>
        <pc:sldMkLst>
          <pc:docMk/>
          <pc:sldMk cId="2579919833" sldId="299"/>
        </pc:sldMkLst>
      </pc:sldChg>
      <pc:sldChg chg="del">
        <pc:chgData name="Maxwell,Daniel" userId="1b6ea79d-60d7-472e-a79a-e3fa9de1dfad" providerId="ADAL" clId="{B0A0EF88-E4AE-485C-AC97-F7D69026E4A2}" dt="2023-08-22T15:44:55.031" v="2609" actId="47"/>
        <pc:sldMkLst>
          <pc:docMk/>
          <pc:sldMk cId="3356134786" sldId="302"/>
        </pc:sldMkLst>
      </pc:sldChg>
      <pc:sldChg chg="addSp delSp modSp modTransition modAnim modNotesTx">
        <pc:chgData name="Maxwell,Daniel" userId="1b6ea79d-60d7-472e-a79a-e3fa9de1dfad" providerId="ADAL" clId="{B0A0EF88-E4AE-485C-AC97-F7D69026E4A2}" dt="2023-08-22T17:07:36.735" v="2644"/>
        <pc:sldMkLst>
          <pc:docMk/>
          <pc:sldMk cId="3838947979" sldId="325"/>
        </pc:sldMkLst>
      </pc:sldChg>
      <pc:sldChg chg="addSp modSp mod modNotesTx">
        <pc:chgData name="Maxwell,Daniel" userId="1b6ea79d-60d7-472e-a79a-e3fa9de1dfad" providerId="ADAL" clId="{B0A0EF88-E4AE-485C-AC97-F7D69026E4A2}" dt="2023-08-22T17:11:25.355" v="2810"/>
        <pc:sldMkLst>
          <pc:docMk/>
          <pc:sldMk cId="3702438172" sldId="326"/>
        </pc:sldMkLst>
      </pc:sldChg>
      <pc:sldChg chg="addSp delSp modSp modTransition modAnim modNotesTx">
        <pc:chgData name="Maxwell,Daniel" userId="1b6ea79d-60d7-472e-a79a-e3fa9de1dfad" providerId="ADAL" clId="{B0A0EF88-E4AE-485C-AC97-F7D69026E4A2}" dt="2023-08-22T15:22:02.866" v="2343"/>
        <pc:sldMkLst>
          <pc:docMk/>
          <pc:sldMk cId="1493553597" sldId="332"/>
        </pc:sldMkLst>
      </pc:sldChg>
      <pc:sldChg chg="addSp delSp modSp modTransition modAnim">
        <pc:chgData name="Maxwell,Daniel" userId="1b6ea79d-60d7-472e-a79a-e3fa9de1dfad" providerId="ADAL" clId="{B0A0EF88-E4AE-485C-AC97-F7D69026E4A2}" dt="2023-08-22T15:23:27.495" v="2346"/>
        <pc:sldMkLst>
          <pc:docMk/>
          <pc:sldMk cId="1609111425" sldId="333"/>
        </pc:sldMkLst>
      </pc:sldChg>
      <pc:sldChg chg="del">
        <pc:chgData name="Maxwell,Daniel" userId="1b6ea79d-60d7-472e-a79a-e3fa9de1dfad" providerId="ADAL" clId="{B0A0EF88-E4AE-485C-AC97-F7D69026E4A2}" dt="2023-08-22T15:44:54.526" v="2608" actId="47"/>
        <pc:sldMkLst>
          <pc:docMk/>
          <pc:sldMk cId="2944933400" sldId="346"/>
        </pc:sldMkLst>
      </pc:sldChg>
      <pc:sldChg chg="addSp delSp modSp modTransition modAnim">
        <pc:chgData name="Maxwell,Daniel" userId="1b6ea79d-60d7-472e-a79a-e3fa9de1dfad" providerId="ADAL" clId="{B0A0EF88-E4AE-485C-AC97-F7D69026E4A2}" dt="2023-08-21T19:50:39.958" v="1189"/>
        <pc:sldMkLst>
          <pc:docMk/>
          <pc:sldMk cId="4276067362" sldId="347"/>
        </pc:sldMkLst>
      </pc:sldChg>
      <pc:sldChg chg="addSp delSp modSp modTransition modAnim modNotesTx">
        <pc:chgData name="Maxwell,Daniel" userId="1b6ea79d-60d7-472e-a79a-e3fa9de1dfad" providerId="ADAL" clId="{B0A0EF88-E4AE-485C-AC97-F7D69026E4A2}" dt="2023-08-22T15:26:50.020" v="2369"/>
        <pc:sldMkLst>
          <pc:docMk/>
          <pc:sldMk cId="265104891" sldId="354"/>
        </pc:sldMkLst>
      </pc:sldChg>
    </pc:docChg>
  </pc:docChgLst>
  <pc:docChgLst>
    <pc:chgData name="Lutticken,Ian" userId="7c924bd7-b15d-44ce-a55d-4f6ade4fe12e" providerId="ADAL" clId="{9946481F-B39E-4C11-8ADC-D1E04731824C}"/>
    <pc:docChg chg="undo redo custSel addSld delSld modSld sldOrd">
      <pc:chgData name="Lutticken,Ian" userId="7c924bd7-b15d-44ce-a55d-4f6ade4fe12e" providerId="ADAL" clId="{9946481F-B39E-4C11-8ADC-D1E04731824C}" dt="2025-04-17T20:38:23.350" v="1161"/>
      <pc:docMkLst>
        <pc:docMk/>
      </pc:docMkLst>
      <pc:sldChg chg="modSp mod modNotesTx">
        <pc:chgData name="Lutticken,Ian" userId="7c924bd7-b15d-44ce-a55d-4f6ade4fe12e" providerId="ADAL" clId="{9946481F-B39E-4C11-8ADC-D1E04731824C}" dt="2025-04-17T19:29:09.022" v="385" actId="1076"/>
        <pc:sldMkLst>
          <pc:docMk/>
          <pc:sldMk cId="3666390837" sldId="279"/>
        </pc:sldMkLst>
        <pc:spChg chg="mod">
          <ac:chgData name="Lutticken,Ian" userId="7c924bd7-b15d-44ce-a55d-4f6ade4fe12e" providerId="ADAL" clId="{9946481F-B39E-4C11-8ADC-D1E04731824C}" dt="2025-04-17T19:28:57.298" v="382" actId="20577"/>
          <ac:spMkLst>
            <pc:docMk/>
            <pc:sldMk cId="3666390837" sldId="279"/>
            <ac:spMk id="3" creationId="{65C6A18B-A777-C86B-8A9C-7979C9EE28FC}"/>
          </ac:spMkLst>
        </pc:spChg>
        <pc:spChg chg="mod">
          <ac:chgData name="Lutticken,Ian" userId="7c924bd7-b15d-44ce-a55d-4f6ade4fe12e" providerId="ADAL" clId="{9946481F-B39E-4C11-8ADC-D1E04731824C}" dt="2025-04-17T19:29:09.022" v="385" actId="1076"/>
          <ac:spMkLst>
            <pc:docMk/>
            <pc:sldMk cId="3666390837" sldId="279"/>
            <ac:spMk id="6" creationId="{44509305-F3C9-699F-B81B-6005088B79AE}"/>
          </ac:spMkLst>
        </pc:spChg>
      </pc:sldChg>
      <pc:sldChg chg="modSp mod">
        <pc:chgData name="Lutticken,Ian" userId="7c924bd7-b15d-44ce-a55d-4f6ade4fe12e" providerId="ADAL" clId="{9946481F-B39E-4C11-8ADC-D1E04731824C}" dt="2025-04-17T15:20:44.676" v="38" actId="20577"/>
        <pc:sldMkLst>
          <pc:docMk/>
          <pc:sldMk cId="4229412751" sldId="322"/>
        </pc:sldMkLst>
        <pc:spChg chg="mod">
          <ac:chgData name="Lutticken,Ian" userId="7c924bd7-b15d-44ce-a55d-4f6ade4fe12e" providerId="ADAL" clId="{9946481F-B39E-4C11-8ADC-D1E04731824C}" dt="2025-04-17T15:20:44.676" v="38" actId="20577"/>
          <ac:spMkLst>
            <pc:docMk/>
            <pc:sldMk cId="4229412751" sldId="322"/>
            <ac:spMk id="5" creationId="{7110ADBD-2659-41BD-2BA5-087376C22F18}"/>
          </ac:spMkLst>
        </pc:spChg>
      </pc:sldChg>
      <pc:sldChg chg="modSp mod modNotesTx">
        <pc:chgData name="Lutticken,Ian" userId="7c924bd7-b15d-44ce-a55d-4f6ade4fe12e" providerId="ADAL" clId="{9946481F-B39E-4C11-8ADC-D1E04731824C}" dt="2025-04-17T19:04:22.307" v="203" actId="20577"/>
        <pc:sldMkLst>
          <pc:docMk/>
          <pc:sldMk cId="2289177820" sldId="357"/>
        </pc:sldMkLst>
        <pc:spChg chg="mod">
          <ac:chgData name="Lutticken,Ian" userId="7c924bd7-b15d-44ce-a55d-4f6ade4fe12e" providerId="ADAL" clId="{9946481F-B39E-4C11-8ADC-D1E04731824C}" dt="2025-04-17T19:02:57.817" v="80" actId="255"/>
          <ac:spMkLst>
            <pc:docMk/>
            <pc:sldMk cId="2289177820" sldId="357"/>
            <ac:spMk id="4" creationId="{B785578C-B4F1-EE6F-C4A1-A6A250A568EE}"/>
          </ac:spMkLst>
        </pc:spChg>
        <pc:spChg chg="mod">
          <ac:chgData name="Lutticken,Ian" userId="7c924bd7-b15d-44ce-a55d-4f6ade4fe12e" providerId="ADAL" clId="{9946481F-B39E-4C11-8ADC-D1E04731824C}" dt="2025-04-17T19:04:22.307" v="203" actId="20577"/>
          <ac:spMkLst>
            <pc:docMk/>
            <pc:sldMk cId="2289177820" sldId="357"/>
            <ac:spMk id="5" creationId="{D746F899-6220-B3E9-BF63-E531204DA14B}"/>
          </ac:spMkLst>
        </pc:spChg>
      </pc:sldChg>
      <pc:sldChg chg="addSp delSp modSp mod modNotesTx">
        <pc:chgData name="Lutticken,Ian" userId="7c924bd7-b15d-44ce-a55d-4f6ade4fe12e" providerId="ADAL" clId="{9946481F-B39E-4C11-8ADC-D1E04731824C}" dt="2025-04-17T19:15:50.651" v="286" actId="20577"/>
        <pc:sldMkLst>
          <pc:docMk/>
          <pc:sldMk cId="4271442447" sldId="358"/>
        </pc:sldMkLst>
        <pc:spChg chg="add del mod">
          <ac:chgData name="Lutticken,Ian" userId="7c924bd7-b15d-44ce-a55d-4f6ade4fe12e" providerId="ADAL" clId="{9946481F-B39E-4C11-8ADC-D1E04731824C}" dt="2025-04-17T19:15:08.589" v="257" actId="26606"/>
          <ac:spMkLst>
            <pc:docMk/>
            <pc:sldMk cId="4271442447" sldId="358"/>
            <ac:spMk id="3" creationId="{05E45014-76A5-D8FD-EC88-A1AA82E72E15}"/>
          </ac:spMkLst>
        </pc:spChg>
        <pc:spChg chg="mod">
          <ac:chgData name="Lutticken,Ian" userId="7c924bd7-b15d-44ce-a55d-4f6ade4fe12e" providerId="ADAL" clId="{9946481F-B39E-4C11-8ADC-D1E04731824C}" dt="2025-04-17T19:15:50.651" v="286" actId="20577"/>
          <ac:spMkLst>
            <pc:docMk/>
            <pc:sldMk cId="4271442447" sldId="358"/>
            <ac:spMk id="4" creationId="{A8833F6B-6433-B04A-54EC-A3FF9208AF2D}"/>
          </ac:spMkLst>
        </pc:spChg>
        <pc:spChg chg="del">
          <ac:chgData name="Lutticken,Ian" userId="7c924bd7-b15d-44ce-a55d-4f6ade4fe12e" providerId="ADAL" clId="{9946481F-B39E-4C11-8ADC-D1E04731824C}" dt="2025-04-17T19:15:05.751" v="256" actId="478"/>
          <ac:spMkLst>
            <pc:docMk/>
            <pc:sldMk cId="4271442447" sldId="358"/>
            <ac:spMk id="8" creationId="{E602DF59-EEA6-9259-0A6F-C5EB45EFE3A4}"/>
          </ac:spMkLst>
        </pc:spChg>
        <pc:graphicFrameChg chg="add">
          <ac:chgData name="Lutticken,Ian" userId="7c924bd7-b15d-44ce-a55d-4f6ade4fe12e" providerId="ADAL" clId="{9946481F-B39E-4C11-8ADC-D1E04731824C}" dt="2025-04-17T19:15:08.589" v="257" actId="26606"/>
          <ac:graphicFrameMkLst>
            <pc:docMk/>
            <pc:sldMk cId="4271442447" sldId="358"/>
            <ac:graphicFrameMk id="7" creationId="{66679D9E-930F-AFC6-DA54-1E9F02D40849}"/>
          </ac:graphicFrameMkLst>
        </pc:graphicFrameChg>
        <pc:picChg chg="del">
          <ac:chgData name="Lutticken,Ian" userId="7c924bd7-b15d-44ce-a55d-4f6ade4fe12e" providerId="ADAL" clId="{9946481F-B39E-4C11-8ADC-D1E04731824C}" dt="2025-04-17T19:14:38.417" v="248" actId="478"/>
          <ac:picMkLst>
            <pc:docMk/>
            <pc:sldMk cId="4271442447" sldId="358"/>
            <ac:picMk id="6" creationId="{E62919A4-8AED-7EE1-2697-56411528E352}"/>
          </ac:picMkLst>
        </pc:picChg>
      </pc:sldChg>
      <pc:sldChg chg="addSp delSp modSp mod">
        <pc:chgData name="Lutticken,Ian" userId="7c924bd7-b15d-44ce-a55d-4f6ade4fe12e" providerId="ADAL" clId="{9946481F-B39E-4C11-8ADC-D1E04731824C}" dt="2025-04-17T19:18:09.297" v="320" actId="207"/>
        <pc:sldMkLst>
          <pc:docMk/>
          <pc:sldMk cId="2026853175" sldId="359"/>
        </pc:sldMkLst>
        <pc:spChg chg="del mod">
          <ac:chgData name="Lutticken,Ian" userId="7c924bd7-b15d-44ce-a55d-4f6ade4fe12e" providerId="ADAL" clId="{9946481F-B39E-4C11-8ADC-D1E04731824C}" dt="2025-04-17T19:16:50.219" v="309"/>
          <ac:spMkLst>
            <pc:docMk/>
            <pc:sldMk cId="2026853175" sldId="359"/>
            <ac:spMk id="3" creationId="{52AEE095-79B6-2301-106D-1BADD594CC3E}"/>
          </ac:spMkLst>
        </pc:spChg>
        <pc:spChg chg="mod">
          <ac:chgData name="Lutticken,Ian" userId="7c924bd7-b15d-44ce-a55d-4f6ade4fe12e" providerId="ADAL" clId="{9946481F-B39E-4C11-8ADC-D1E04731824C}" dt="2025-04-17T19:16:35.352" v="306" actId="20577"/>
          <ac:spMkLst>
            <pc:docMk/>
            <pc:sldMk cId="2026853175" sldId="359"/>
            <ac:spMk id="4" creationId="{C2D2B70B-A21D-F2B3-FE01-50602511F7B3}"/>
          </ac:spMkLst>
        </pc:spChg>
        <pc:spChg chg="add mod">
          <ac:chgData name="Lutticken,Ian" userId="7c924bd7-b15d-44ce-a55d-4f6ade4fe12e" providerId="ADAL" clId="{9946481F-B39E-4C11-8ADC-D1E04731824C}" dt="2025-04-17T19:18:09.297" v="320" actId="207"/>
          <ac:spMkLst>
            <pc:docMk/>
            <pc:sldMk cId="2026853175" sldId="359"/>
            <ac:spMk id="5" creationId="{41868005-56DA-6EA7-FBFB-BA699D8F8FB2}"/>
          </ac:spMkLst>
        </pc:spChg>
        <pc:picChg chg="add mod">
          <ac:chgData name="Lutticken,Ian" userId="7c924bd7-b15d-44ce-a55d-4f6ade4fe12e" providerId="ADAL" clId="{9946481F-B39E-4C11-8ADC-D1E04731824C}" dt="2025-04-17T19:16:50.219" v="309"/>
          <ac:picMkLst>
            <pc:docMk/>
            <pc:sldMk cId="2026853175" sldId="359"/>
            <ac:picMk id="2050" creationId="{0694C84A-A28A-0E61-96AB-DD579768DC23}"/>
          </ac:picMkLst>
        </pc:picChg>
      </pc:sldChg>
      <pc:sldChg chg="addSp delSp modSp mod modNotesTx">
        <pc:chgData name="Lutticken,Ian" userId="7c924bd7-b15d-44ce-a55d-4f6ade4fe12e" providerId="ADAL" clId="{9946481F-B39E-4C11-8ADC-D1E04731824C}" dt="2025-04-17T20:07:41.014" v="870" actId="12269"/>
        <pc:sldMkLst>
          <pc:docMk/>
          <pc:sldMk cId="1946334191" sldId="360"/>
        </pc:sldMkLst>
        <pc:spChg chg="del mod">
          <ac:chgData name="Lutticken,Ian" userId="7c924bd7-b15d-44ce-a55d-4f6ade4fe12e" providerId="ADAL" clId="{9946481F-B39E-4C11-8ADC-D1E04731824C}" dt="2025-04-17T19:20:46.287" v="363" actId="26606"/>
          <ac:spMkLst>
            <pc:docMk/>
            <pc:sldMk cId="1946334191" sldId="360"/>
            <ac:spMk id="3" creationId="{989BF5A4-72C1-D50A-F5EE-87B15EEB0C52}"/>
          </ac:spMkLst>
        </pc:spChg>
        <pc:spChg chg="mod">
          <ac:chgData name="Lutticken,Ian" userId="7c924bd7-b15d-44ce-a55d-4f6ade4fe12e" providerId="ADAL" clId="{9946481F-B39E-4C11-8ADC-D1E04731824C}" dt="2025-04-17T19:20:46.287" v="363" actId="26606"/>
          <ac:spMkLst>
            <pc:docMk/>
            <pc:sldMk cId="1946334191" sldId="360"/>
            <ac:spMk id="4" creationId="{632E4668-E33D-ABA2-1E91-1F1F0361911D}"/>
          </ac:spMkLst>
        </pc:spChg>
        <pc:graphicFrameChg chg="add mod">
          <ac:chgData name="Lutticken,Ian" userId="7c924bd7-b15d-44ce-a55d-4f6ade4fe12e" providerId="ADAL" clId="{9946481F-B39E-4C11-8ADC-D1E04731824C}" dt="2025-04-17T20:07:41.014" v="870" actId="12269"/>
          <ac:graphicFrameMkLst>
            <pc:docMk/>
            <pc:sldMk cId="1946334191" sldId="360"/>
            <ac:graphicFrameMk id="6" creationId="{2DD45769-3738-8CDE-226F-88B52B04ED87}"/>
          </ac:graphicFrameMkLst>
        </pc:graphicFrameChg>
        <pc:picChg chg="del">
          <ac:chgData name="Lutticken,Ian" userId="7c924bd7-b15d-44ce-a55d-4f6ade4fe12e" providerId="ADAL" clId="{9946481F-B39E-4C11-8ADC-D1E04731824C}" dt="2025-04-17T19:20:28.446" v="359" actId="478"/>
          <ac:picMkLst>
            <pc:docMk/>
            <pc:sldMk cId="1946334191" sldId="360"/>
            <ac:picMk id="5" creationId="{3C5A5711-F533-7C10-8917-CA751E531DDC}"/>
          </ac:picMkLst>
        </pc:picChg>
      </pc:sldChg>
      <pc:sldChg chg="del">
        <pc:chgData name="Lutticken,Ian" userId="7c924bd7-b15d-44ce-a55d-4f6ade4fe12e" providerId="ADAL" clId="{9946481F-B39E-4C11-8ADC-D1E04731824C}" dt="2025-04-17T19:28:00.301" v="364" actId="2696"/>
        <pc:sldMkLst>
          <pc:docMk/>
          <pc:sldMk cId="3191415976" sldId="361"/>
        </pc:sldMkLst>
      </pc:sldChg>
      <pc:sldChg chg="addSp delSp modSp mod delAnim modNotesTx">
        <pc:chgData name="Lutticken,Ian" userId="7c924bd7-b15d-44ce-a55d-4f6ade4fe12e" providerId="ADAL" clId="{9946481F-B39E-4C11-8ADC-D1E04731824C}" dt="2025-04-17T19:14:03.666" v="247" actId="20577"/>
        <pc:sldMkLst>
          <pc:docMk/>
          <pc:sldMk cId="4142811690" sldId="362"/>
        </pc:sldMkLst>
        <pc:spChg chg="del">
          <ac:chgData name="Lutticken,Ian" userId="7c924bd7-b15d-44ce-a55d-4f6ade4fe12e" providerId="ADAL" clId="{9946481F-B39E-4C11-8ADC-D1E04731824C}" dt="2025-04-17T19:05:46.360" v="213" actId="478"/>
          <ac:spMkLst>
            <pc:docMk/>
            <pc:sldMk cId="4142811690" sldId="362"/>
            <ac:spMk id="3" creationId="{685F8B1B-0968-09B8-A5CE-3EBA1A0D9B4B}"/>
          </ac:spMkLst>
        </pc:spChg>
        <pc:spChg chg="mod">
          <ac:chgData name="Lutticken,Ian" userId="7c924bd7-b15d-44ce-a55d-4f6ade4fe12e" providerId="ADAL" clId="{9946481F-B39E-4C11-8ADC-D1E04731824C}" dt="2025-04-17T19:05:00.997" v="206" actId="20577"/>
          <ac:spMkLst>
            <pc:docMk/>
            <pc:sldMk cId="4142811690" sldId="362"/>
            <ac:spMk id="4" creationId="{A6622634-2433-CDB0-CB80-242CEBCE7C16}"/>
          </ac:spMkLst>
        </pc:spChg>
        <pc:spChg chg="add del mod">
          <ac:chgData name="Lutticken,Ian" userId="7c924bd7-b15d-44ce-a55d-4f6ade4fe12e" providerId="ADAL" clId="{9946481F-B39E-4C11-8ADC-D1E04731824C}" dt="2025-04-17T19:11:34.798" v="214"/>
          <ac:spMkLst>
            <pc:docMk/>
            <pc:sldMk cId="4142811690" sldId="362"/>
            <ac:spMk id="5" creationId="{535DBCF4-214C-DF47-B6A8-F6EEFEB7BF36}"/>
          </ac:spMkLst>
        </pc:spChg>
        <pc:spChg chg="del">
          <ac:chgData name="Lutticken,Ian" userId="7c924bd7-b15d-44ce-a55d-4f6ade4fe12e" providerId="ADAL" clId="{9946481F-B39E-4C11-8ADC-D1E04731824C}" dt="2025-04-17T19:05:14.252" v="209" actId="478"/>
          <ac:spMkLst>
            <pc:docMk/>
            <pc:sldMk cId="4142811690" sldId="362"/>
            <ac:spMk id="6" creationId="{A8CC59E2-AE69-8E8C-D02D-B258E6061752}"/>
          </ac:spMkLst>
        </pc:spChg>
        <pc:spChg chg="del">
          <ac:chgData name="Lutticken,Ian" userId="7c924bd7-b15d-44ce-a55d-4f6ade4fe12e" providerId="ADAL" clId="{9946481F-B39E-4C11-8ADC-D1E04731824C}" dt="2025-04-17T19:05:14.252" v="209" actId="478"/>
          <ac:spMkLst>
            <pc:docMk/>
            <pc:sldMk cId="4142811690" sldId="362"/>
            <ac:spMk id="7" creationId="{3CDF3210-A861-DF09-E3CA-F81A88020C8D}"/>
          </ac:spMkLst>
        </pc:spChg>
        <pc:spChg chg="del">
          <ac:chgData name="Lutticken,Ian" userId="7c924bd7-b15d-44ce-a55d-4f6ade4fe12e" providerId="ADAL" clId="{9946481F-B39E-4C11-8ADC-D1E04731824C}" dt="2025-04-17T19:05:14.252" v="209" actId="478"/>
          <ac:spMkLst>
            <pc:docMk/>
            <pc:sldMk cId="4142811690" sldId="362"/>
            <ac:spMk id="19" creationId="{59A17558-470F-0136-ED17-1E327AEB96E1}"/>
          </ac:spMkLst>
        </pc:spChg>
        <pc:spChg chg="del">
          <ac:chgData name="Lutticken,Ian" userId="7c924bd7-b15d-44ce-a55d-4f6ade4fe12e" providerId="ADAL" clId="{9946481F-B39E-4C11-8ADC-D1E04731824C}" dt="2025-04-17T19:05:14.252" v="209" actId="478"/>
          <ac:spMkLst>
            <pc:docMk/>
            <pc:sldMk cId="4142811690" sldId="362"/>
            <ac:spMk id="20" creationId="{E73876F2-73F7-54D4-89AF-E4351D0D4371}"/>
          </ac:spMkLst>
        </pc:spChg>
        <pc:spChg chg="del">
          <ac:chgData name="Lutticken,Ian" userId="7c924bd7-b15d-44ce-a55d-4f6ade4fe12e" providerId="ADAL" clId="{9946481F-B39E-4C11-8ADC-D1E04731824C}" dt="2025-04-17T19:05:18.663" v="210" actId="478"/>
          <ac:spMkLst>
            <pc:docMk/>
            <pc:sldMk cId="4142811690" sldId="362"/>
            <ac:spMk id="21" creationId="{01B92794-AB6B-D091-7870-553A4FC42C87}"/>
          </ac:spMkLst>
        </pc:spChg>
        <pc:spChg chg="del">
          <ac:chgData name="Lutticken,Ian" userId="7c924bd7-b15d-44ce-a55d-4f6ade4fe12e" providerId="ADAL" clId="{9946481F-B39E-4C11-8ADC-D1E04731824C}" dt="2025-04-17T19:05:21.475" v="211" actId="478"/>
          <ac:spMkLst>
            <pc:docMk/>
            <pc:sldMk cId="4142811690" sldId="362"/>
            <ac:spMk id="22" creationId="{E1B791BD-0CA2-2941-59C3-008843557C86}"/>
          </ac:spMkLst>
        </pc:spChg>
        <pc:spChg chg="del">
          <ac:chgData name="Lutticken,Ian" userId="7c924bd7-b15d-44ce-a55d-4f6ade4fe12e" providerId="ADAL" clId="{9946481F-B39E-4C11-8ADC-D1E04731824C}" dt="2025-04-17T19:05:14.252" v="209" actId="478"/>
          <ac:spMkLst>
            <pc:docMk/>
            <pc:sldMk cId="4142811690" sldId="362"/>
            <ac:spMk id="23" creationId="{DE755B6E-3D4B-A2A1-0F0A-734C8A0A00A6}"/>
          </ac:spMkLst>
        </pc:spChg>
        <pc:spChg chg="del mod">
          <ac:chgData name="Lutticken,Ian" userId="7c924bd7-b15d-44ce-a55d-4f6ade4fe12e" providerId="ADAL" clId="{9946481F-B39E-4C11-8ADC-D1E04731824C}" dt="2025-04-17T19:05:08.717" v="208" actId="478"/>
          <ac:spMkLst>
            <pc:docMk/>
            <pc:sldMk cId="4142811690" sldId="362"/>
            <ac:spMk id="24" creationId="{550BD0EB-FE32-B4D2-E85B-9F9ADD722940}"/>
          </ac:spMkLst>
        </pc:spChg>
        <pc:spChg chg="add mod">
          <ac:chgData name="Lutticken,Ian" userId="7c924bd7-b15d-44ce-a55d-4f6ade4fe12e" providerId="ADAL" clId="{9946481F-B39E-4C11-8ADC-D1E04731824C}" dt="2025-04-17T19:12:48.368" v="234" actId="1036"/>
          <ac:spMkLst>
            <pc:docMk/>
            <pc:sldMk cId="4142811690" sldId="362"/>
            <ac:spMk id="26" creationId="{0BC0E9CA-A21F-6FA3-CBDD-6BA1C80F0FA8}"/>
          </ac:spMkLst>
        </pc:spChg>
        <pc:grpChg chg="del">
          <ac:chgData name="Lutticken,Ian" userId="7c924bd7-b15d-44ce-a55d-4f6ade4fe12e" providerId="ADAL" clId="{9946481F-B39E-4C11-8ADC-D1E04731824C}" dt="2025-04-17T19:05:14.252" v="209" actId="478"/>
          <ac:grpSpMkLst>
            <pc:docMk/>
            <pc:sldMk cId="4142811690" sldId="362"/>
            <ac:grpSpMk id="10" creationId="{7DB7844A-ABD8-699A-D9B5-B516EC7FEA0A}"/>
          </ac:grpSpMkLst>
        </pc:grpChg>
        <pc:grpChg chg="del">
          <ac:chgData name="Lutticken,Ian" userId="7c924bd7-b15d-44ce-a55d-4f6ade4fe12e" providerId="ADAL" clId="{9946481F-B39E-4C11-8ADC-D1E04731824C}" dt="2025-04-17T19:05:14.252" v="209" actId="478"/>
          <ac:grpSpMkLst>
            <pc:docMk/>
            <pc:sldMk cId="4142811690" sldId="362"/>
            <ac:grpSpMk id="13" creationId="{7913F8DE-2172-CBCD-9399-57B57BBE69C0}"/>
          </ac:grpSpMkLst>
        </pc:grpChg>
        <pc:grpChg chg="del">
          <ac:chgData name="Lutticken,Ian" userId="7c924bd7-b15d-44ce-a55d-4f6ade4fe12e" providerId="ADAL" clId="{9946481F-B39E-4C11-8ADC-D1E04731824C}" dt="2025-04-17T19:05:14.252" v="209" actId="478"/>
          <ac:grpSpMkLst>
            <pc:docMk/>
            <pc:sldMk cId="4142811690" sldId="362"/>
            <ac:grpSpMk id="16" creationId="{0B6549CF-7D49-4F25-5FD1-9CAC2C8FE2F9}"/>
          </ac:grpSpMkLst>
        </pc:grpChg>
        <pc:picChg chg="add mod">
          <ac:chgData name="Lutticken,Ian" userId="7c924bd7-b15d-44ce-a55d-4f6ade4fe12e" providerId="ADAL" clId="{9946481F-B39E-4C11-8ADC-D1E04731824C}" dt="2025-04-17T19:11:34.798" v="214"/>
          <ac:picMkLst>
            <pc:docMk/>
            <pc:sldMk cId="4142811690" sldId="362"/>
            <ac:picMk id="1026" creationId="{6709DC0A-6BDB-EA9C-07AF-B5E731E1CF4A}"/>
          </ac:picMkLst>
        </pc:picChg>
        <pc:cxnChg chg="del">
          <ac:chgData name="Lutticken,Ian" userId="7c924bd7-b15d-44ce-a55d-4f6ade4fe12e" providerId="ADAL" clId="{9946481F-B39E-4C11-8ADC-D1E04731824C}" dt="2025-04-17T19:05:14.252" v="209" actId="478"/>
          <ac:cxnSpMkLst>
            <pc:docMk/>
            <pc:sldMk cId="4142811690" sldId="362"/>
            <ac:cxnSpMk id="8" creationId="{67200EF7-7850-9F4F-097F-260648F3BF9C}"/>
          </ac:cxnSpMkLst>
        </pc:cxnChg>
        <pc:cxnChg chg="del">
          <ac:chgData name="Lutticken,Ian" userId="7c924bd7-b15d-44ce-a55d-4f6ade4fe12e" providerId="ADAL" clId="{9946481F-B39E-4C11-8ADC-D1E04731824C}" dt="2025-04-17T19:05:14.252" v="209" actId="478"/>
          <ac:cxnSpMkLst>
            <pc:docMk/>
            <pc:sldMk cId="4142811690" sldId="362"/>
            <ac:cxnSpMk id="9" creationId="{6F2F5DC5-0AB0-88AE-B8BB-610BEF4E7D33}"/>
          </ac:cxnSpMkLst>
        </pc:cxnChg>
      </pc:sldChg>
      <pc:sldChg chg="addSp delSp modSp mod modNotesTx">
        <pc:chgData name="Lutticken,Ian" userId="7c924bd7-b15d-44ce-a55d-4f6ade4fe12e" providerId="ADAL" clId="{9946481F-B39E-4C11-8ADC-D1E04731824C}" dt="2025-04-17T19:39:53.549" v="569"/>
        <pc:sldMkLst>
          <pc:docMk/>
          <pc:sldMk cId="1067568230" sldId="364"/>
        </pc:sldMkLst>
        <pc:spChg chg="del mod">
          <ac:chgData name="Lutticken,Ian" userId="7c924bd7-b15d-44ce-a55d-4f6ade4fe12e" providerId="ADAL" clId="{9946481F-B39E-4C11-8ADC-D1E04731824C}" dt="2025-04-17T19:38:58.317" v="433"/>
          <ac:spMkLst>
            <pc:docMk/>
            <pc:sldMk cId="1067568230" sldId="364"/>
            <ac:spMk id="3" creationId="{D20F9337-0BB2-5FEB-7FA1-441DE74507A0}"/>
          </ac:spMkLst>
        </pc:spChg>
        <pc:spChg chg="mod">
          <ac:chgData name="Lutticken,Ian" userId="7c924bd7-b15d-44ce-a55d-4f6ade4fe12e" providerId="ADAL" clId="{9946481F-B39E-4C11-8ADC-D1E04731824C}" dt="2025-04-17T19:32:39.198" v="429" actId="20577"/>
          <ac:spMkLst>
            <pc:docMk/>
            <pc:sldMk cId="1067568230" sldId="364"/>
            <ac:spMk id="4" creationId="{061579A3-D228-E38C-92BA-73ECC755AD87}"/>
          </ac:spMkLst>
        </pc:spChg>
        <pc:spChg chg="del">
          <ac:chgData name="Lutticken,Ian" userId="7c924bd7-b15d-44ce-a55d-4f6ade4fe12e" providerId="ADAL" clId="{9946481F-B39E-4C11-8ADC-D1E04731824C}" dt="2025-04-17T19:38:48.230" v="431" actId="478"/>
          <ac:spMkLst>
            <pc:docMk/>
            <pc:sldMk cId="1067568230" sldId="364"/>
            <ac:spMk id="11" creationId="{89674DC8-4603-DA6B-4168-3FD812C5CC71}"/>
          </ac:spMkLst>
        </pc:spChg>
        <pc:spChg chg="del">
          <ac:chgData name="Lutticken,Ian" userId="7c924bd7-b15d-44ce-a55d-4f6ade4fe12e" providerId="ADAL" clId="{9946481F-B39E-4C11-8ADC-D1E04731824C}" dt="2025-04-17T19:38:48.230" v="431" actId="478"/>
          <ac:spMkLst>
            <pc:docMk/>
            <pc:sldMk cId="1067568230" sldId="364"/>
            <ac:spMk id="15" creationId="{7E4B3C42-70EC-7089-038B-126F63DD6ABE}"/>
          </ac:spMkLst>
        </pc:spChg>
        <pc:spChg chg="del">
          <ac:chgData name="Lutticken,Ian" userId="7c924bd7-b15d-44ce-a55d-4f6ade4fe12e" providerId="ADAL" clId="{9946481F-B39E-4C11-8ADC-D1E04731824C}" dt="2025-04-17T19:38:48.230" v="431" actId="478"/>
          <ac:spMkLst>
            <pc:docMk/>
            <pc:sldMk cId="1067568230" sldId="364"/>
            <ac:spMk id="16" creationId="{2B75FDC6-54D7-3826-8398-CE0C348CA2DC}"/>
          </ac:spMkLst>
        </pc:spChg>
        <pc:spChg chg="del">
          <ac:chgData name="Lutticken,Ian" userId="7c924bd7-b15d-44ce-a55d-4f6ade4fe12e" providerId="ADAL" clId="{9946481F-B39E-4C11-8ADC-D1E04731824C}" dt="2025-04-17T19:38:48.230" v="431" actId="478"/>
          <ac:spMkLst>
            <pc:docMk/>
            <pc:sldMk cId="1067568230" sldId="364"/>
            <ac:spMk id="17" creationId="{A665A593-CFF5-AD24-7B07-2ADA8D3F5E77}"/>
          </ac:spMkLst>
        </pc:spChg>
        <pc:spChg chg="del">
          <ac:chgData name="Lutticken,Ian" userId="7c924bd7-b15d-44ce-a55d-4f6ade4fe12e" providerId="ADAL" clId="{9946481F-B39E-4C11-8ADC-D1E04731824C}" dt="2025-04-17T19:38:48.230" v="431" actId="478"/>
          <ac:spMkLst>
            <pc:docMk/>
            <pc:sldMk cId="1067568230" sldId="364"/>
            <ac:spMk id="19" creationId="{508242E9-E08C-9965-C9E1-46B343B3D4F7}"/>
          </ac:spMkLst>
        </pc:spChg>
        <pc:spChg chg="del">
          <ac:chgData name="Lutticken,Ian" userId="7c924bd7-b15d-44ce-a55d-4f6ade4fe12e" providerId="ADAL" clId="{9946481F-B39E-4C11-8ADC-D1E04731824C}" dt="2025-04-17T19:38:48.230" v="431" actId="478"/>
          <ac:spMkLst>
            <pc:docMk/>
            <pc:sldMk cId="1067568230" sldId="364"/>
            <ac:spMk id="22" creationId="{2B5D29DD-6769-CA6A-4C11-FED4CFA8E10E}"/>
          </ac:spMkLst>
        </pc:spChg>
        <pc:spChg chg="del">
          <ac:chgData name="Lutticken,Ian" userId="7c924bd7-b15d-44ce-a55d-4f6ade4fe12e" providerId="ADAL" clId="{9946481F-B39E-4C11-8ADC-D1E04731824C}" dt="2025-04-17T19:38:48.230" v="431" actId="478"/>
          <ac:spMkLst>
            <pc:docMk/>
            <pc:sldMk cId="1067568230" sldId="364"/>
            <ac:spMk id="24" creationId="{2C4BD69B-BFD6-969B-FB39-4ABFF566B9F3}"/>
          </ac:spMkLst>
        </pc:spChg>
        <pc:spChg chg="del">
          <ac:chgData name="Lutticken,Ian" userId="7c924bd7-b15d-44ce-a55d-4f6ade4fe12e" providerId="ADAL" clId="{9946481F-B39E-4C11-8ADC-D1E04731824C}" dt="2025-04-17T19:38:48.230" v="431" actId="478"/>
          <ac:spMkLst>
            <pc:docMk/>
            <pc:sldMk cId="1067568230" sldId="364"/>
            <ac:spMk id="25" creationId="{F758383E-51BD-939D-FDBA-1F7BEABBCCC5}"/>
          </ac:spMkLst>
        </pc:spChg>
        <pc:spChg chg="del">
          <ac:chgData name="Lutticken,Ian" userId="7c924bd7-b15d-44ce-a55d-4f6ade4fe12e" providerId="ADAL" clId="{9946481F-B39E-4C11-8ADC-D1E04731824C}" dt="2025-04-17T19:38:48.230" v="431" actId="478"/>
          <ac:spMkLst>
            <pc:docMk/>
            <pc:sldMk cId="1067568230" sldId="364"/>
            <ac:spMk id="26" creationId="{337AD82A-69CA-936B-FBE0-FFFD1047FDD4}"/>
          </ac:spMkLst>
        </pc:spChg>
        <pc:spChg chg="del">
          <ac:chgData name="Lutticken,Ian" userId="7c924bd7-b15d-44ce-a55d-4f6ade4fe12e" providerId="ADAL" clId="{9946481F-B39E-4C11-8ADC-D1E04731824C}" dt="2025-04-17T19:38:48.230" v="431" actId="478"/>
          <ac:spMkLst>
            <pc:docMk/>
            <pc:sldMk cId="1067568230" sldId="364"/>
            <ac:spMk id="28" creationId="{8C039FA2-E0AF-3ECF-29E4-2EBCEF06A96F}"/>
          </ac:spMkLst>
        </pc:spChg>
        <pc:spChg chg="mod">
          <ac:chgData name="Lutticken,Ian" userId="7c924bd7-b15d-44ce-a55d-4f6ade4fe12e" providerId="ADAL" clId="{9946481F-B39E-4C11-8ADC-D1E04731824C}" dt="2025-04-17T19:39:53.549" v="569"/>
          <ac:spMkLst>
            <pc:docMk/>
            <pc:sldMk cId="1067568230" sldId="364"/>
            <ac:spMk id="32" creationId="{FD08AF0F-CFC7-4CF8-FC76-904914BEF283}"/>
          </ac:spMkLst>
        </pc:spChg>
        <pc:picChg chg="add mod">
          <ac:chgData name="Lutticken,Ian" userId="7c924bd7-b15d-44ce-a55d-4f6ade4fe12e" providerId="ADAL" clId="{9946481F-B39E-4C11-8ADC-D1E04731824C}" dt="2025-04-17T19:39:29.976" v="439" actId="1076"/>
          <ac:picMkLst>
            <pc:docMk/>
            <pc:sldMk cId="1067568230" sldId="364"/>
            <ac:picMk id="3074" creationId="{9B48CA58-C235-D38F-F2CF-A2847329687D}"/>
          </ac:picMkLst>
        </pc:picChg>
      </pc:sldChg>
      <pc:sldChg chg="modSp mod modNotesTx">
        <pc:chgData name="Lutticken,Ian" userId="7c924bd7-b15d-44ce-a55d-4f6ade4fe12e" providerId="ADAL" clId="{9946481F-B39E-4C11-8ADC-D1E04731824C}" dt="2025-04-17T19:32:25.343" v="416" actId="20577"/>
        <pc:sldMkLst>
          <pc:docMk/>
          <pc:sldMk cId="1083388285" sldId="365"/>
        </pc:sldMkLst>
        <pc:spChg chg="mod">
          <ac:chgData name="Lutticken,Ian" userId="7c924bd7-b15d-44ce-a55d-4f6ade4fe12e" providerId="ADAL" clId="{9946481F-B39E-4C11-8ADC-D1E04731824C}" dt="2025-04-17T19:32:18.103" v="410" actId="20577"/>
          <ac:spMkLst>
            <pc:docMk/>
            <pc:sldMk cId="1083388285" sldId="365"/>
            <ac:spMk id="3" creationId="{26206D6D-1345-AAEE-14E4-5FEC02017F53}"/>
          </ac:spMkLst>
        </pc:spChg>
        <pc:spChg chg="mod">
          <ac:chgData name="Lutticken,Ian" userId="7c924bd7-b15d-44ce-a55d-4f6ade4fe12e" providerId="ADAL" clId="{9946481F-B39E-4C11-8ADC-D1E04731824C}" dt="2025-04-17T19:32:25.343" v="416" actId="20577"/>
          <ac:spMkLst>
            <pc:docMk/>
            <pc:sldMk cId="1083388285" sldId="365"/>
            <ac:spMk id="6" creationId="{B041D717-6DA9-5604-97EF-9F9D998468AB}"/>
          </ac:spMkLst>
        </pc:spChg>
      </pc:sldChg>
      <pc:sldChg chg="addSp delSp modSp mod modAnim modNotesTx">
        <pc:chgData name="Lutticken,Ian" userId="7c924bd7-b15d-44ce-a55d-4f6ade4fe12e" providerId="ADAL" clId="{9946481F-B39E-4C11-8ADC-D1E04731824C}" dt="2025-04-17T20:38:05.793" v="1160"/>
        <pc:sldMkLst>
          <pc:docMk/>
          <pc:sldMk cId="1294922544" sldId="366"/>
        </pc:sldMkLst>
        <pc:spChg chg="add del">
          <ac:chgData name="Lutticken,Ian" userId="7c924bd7-b15d-44ce-a55d-4f6ade4fe12e" providerId="ADAL" clId="{9946481F-B39E-4C11-8ADC-D1E04731824C}" dt="2025-04-17T19:44:40.997" v="610" actId="478"/>
          <ac:spMkLst>
            <pc:docMk/>
            <pc:sldMk cId="1294922544" sldId="366"/>
            <ac:spMk id="2" creationId="{D806BAEA-1DEB-B22C-3BE0-25EA0CC78236}"/>
          </ac:spMkLst>
        </pc:spChg>
        <pc:spChg chg="del">
          <ac:chgData name="Lutticken,Ian" userId="7c924bd7-b15d-44ce-a55d-4f6ade4fe12e" providerId="ADAL" clId="{9946481F-B39E-4C11-8ADC-D1E04731824C}" dt="2025-04-17T19:44:40.997" v="610" actId="478"/>
          <ac:spMkLst>
            <pc:docMk/>
            <pc:sldMk cId="1294922544" sldId="366"/>
            <ac:spMk id="3" creationId="{9E9FE219-E5C7-8CF6-1D2B-65C486A72B3F}"/>
          </ac:spMkLst>
        </pc:spChg>
        <pc:spChg chg="mod">
          <ac:chgData name="Lutticken,Ian" userId="7c924bd7-b15d-44ce-a55d-4f6ade4fe12e" providerId="ADAL" clId="{9946481F-B39E-4C11-8ADC-D1E04731824C}" dt="2025-04-17T19:40:37.203" v="607" actId="20577"/>
          <ac:spMkLst>
            <pc:docMk/>
            <pc:sldMk cId="1294922544" sldId="366"/>
            <ac:spMk id="4" creationId="{4538BEA3-4D47-336A-FF0B-97FDC899C101}"/>
          </ac:spMkLst>
        </pc:spChg>
        <pc:spChg chg="add del mod">
          <ac:chgData name="Lutticken,Ian" userId="7c924bd7-b15d-44ce-a55d-4f6ade4fe12e" providerId="ADAL" clId="{9946481F-B39E-4C11-8ADC-D1E04731824C}" dt="2025-04-17T19:45:15.049" v="617" actId="478"/>
          <ac:spMkLst>
            <pc:docMk/>
            <pc:sldMk cId="1294922544" sldId="366"/>
            <ac:spMk id="5" creationId="{772C6A00-FFC2-00D6-DB5F-D4D75C72A1B9}"/>
          </ac:spMkLst>
        </pc:spChg>
        <pc:spChg chg="add">
          <ac:chgData name="Lutticken,Ian" userId="7c924bd7-b15d-44ce-a55d-4f6ade4fe12e" providerId="ADAL" clId="{9946481F-B39E-4C11-8ADC-D1E04731824C}" dt="2025-04-17T19:44:49.800" v="611"/>
          <ac:spMkLst>
            <pc:docMk/>
            <pc:sldMk cId="1294922544" sldId="366"/>
            <ac:spMk id="6" creationId="{8D7CBAB6-76C8-E061-9971-C5EBF2B6D301}"/>
          </ac:spMkLst>
        </pc:spChg>
        <pc:spChg chg="add mod">
          <ac:chgData name="Lutticken,Ian" userId="7c924bd7-b15d-44ce-a55d-4f6ade4fe12e" providerId="ADAL" clId="{9946481F-B39E-4C11-8ADC-D1E04731824C}" dt="2025-04-17T20:38:05.793" v="1160"/>
          <ac:spMkLst>
            <pc:docMk/>
            <pc:sldMk cId="1294922544" sldId="366"/>
            <ac:spMk id="8" creationId="{182D036B-479B-9456-55F0-8715509F5872}"/>
          </ac:spMkLst>
        </pc:spChg>
        <pc:spChg chg="del">
          <ac:chgData name="Lutticken,Ian" userId="7c924bd7-b15d-44ce-a55d-4f6ade4fe12e" providerId="ADAL" clId="{9946481F-B39E-4C11-8ADC-D1E04731824C}" dt="2025-04-17T19:40:41.274" v="608" actId="478"/>
          <ac:spMkLst>
            <pc:docMk/>
            <pc:sldMk cId="1294922544" sldId="366"/>
            <ac:spMk id="33" creationId="{0699FB8B-4A6C-B994-1300-BA0B8A0D1D96}"/>
          </ac:spMkLst>
        </pc:spChg>
        <pc:picChg chg="add mod">
          <ac:chgData name="Lutticken,Ian" userId="7c924bd7-b15d-44ce-a55d-4f6ade4fe12e" providerId="ADAL" clId="{9946481F-B39E-4C11-8ADC-D1E04731824C}" dt="2025-04-17T19:45:12.528" v="616" actId="1076"/>
          <ac:picMkLst>
            <pc:docMk/>
            <pc:sldMk cId="1294922544" sldId="366"/>
            <ac:picMk id="7" creationId="{D772E403-AF85-7318-8171-E57F59E9EC81}"/>
          </ac:picMkLst>
        </pc:picChg>
      </pc:sldChg>
      <pc:sldChg chg="addSp delSp modSp del mod modClrScheme chgLayout modNotesTx">
        <pc:chgData name="Lutticken,Ian" userId="7c924bd7-b15d-44ce-a55d-4f6ade4fe12e" providerId="ADAL" clId="{9946481F-B39E-4C11-8ADC-D1E04731824C}" dt="2025-04-17T19:57:50.961" v="820" actId="47"/>
        <pc:sldMkLst>
          <pc:docMk/>
          <pc:sldMk cId="2012132335" sldId="367"/>
        </pc:sldMkLst>
        <pc:spChg chg="del mod">
          <ac:chgData name="Lutticken,Ian" userId="7c924bd7-b15d-44ce-a55d-4f6ade4fe12e" providerId="ADAL" clId="{9946481F-B39E-4C11-8ADC-D1E04731824C}" dt="2025-04-17T19:52:39.174" v="657" actId="478"/>
          <ac:spMkLst>
            <pc:docMk/>
            <pc:sldMk cId="2012132335" sldId="367"/>
            <ac:spMk id="3" creationId="{7B7C6588-2B1A-7B88-A047-25680FF6FDE6}"/>
          </ac:spMkLst>
        </pc:spChg>
        <pc:spChg chg="mod">
          <ac:chgData name="Lutticken,Ian" userId="7c924bd7-b15d-44ce-a55d-4f6ade4fe12e" providerId="ADAL" clId="{9946481F-B39E-4C11-8ADC-D1E04731824C}" dt="2025-04-17T19:54:26.101" v="739" actId="26606"/>
          <ac:spMkLst>
            <pc:docMk/>
            <pc:sldMk cId="2012132335" sldId="367"/>
            <ac:spMk id="4" creationId="{2B33EA99-3A38-0832-7A15-15A23B67A7DA}"/>
          </ac:spMkLst>
        </pc:spChg>
        <pc:spChg chg="add del mod">
          <ac:chgData name="Lutticken,Ian" userId="7c924bd7-b15d-44ce-a55d-4f6ade4fe12e" providerId="ADAL" clId="{9946481F-B39E-4C11-8ADC-D1E04731824C}" dt="2025-04-17T19:53:56.120" v="730" actId="478"/>
          <ac:spMkLst>
            <pc:docMk/>
            <pc:sldMk cId="2012132335" sldId="367"/>
            <ac:spMk id="5" creationId="{BE7E5399-5AC0-61C1-DF86-766BD5DC874F}"/>
          </ac:spMkLst>
        </pc:spChg>
        <pc:spChg chg="add del">
          <ac:chgData name="Lutticken,Ian" userId="7c924bd7-b15d-44ce-a55d-4f6ade4fe12e" providerId="ADAL" clId="{9946481F-B39E-4C11-8ADC-D1E04731824C}" dt="2025-04-17T19:54:17.860" v="737" actId="22"/>
          <ac:spMkLst>
            <pc:docMk/>
            <pc:sldMk cId="2012132335" sldId="367"/>
            <ac:spMk id="8" creationId="{CDFD1DEF-A717-61DE-5905-7BE7695E5E1A}"/>
          </ac:spMkLst>
        </pc:spChg>
        <pc:spChg chg="add mod">
          <ac:chgData name="Lutticken,Ian" userId="7c924bd7-b15d-44ce-a55d-4f6ade4fe12e" providerId="ADAL" clId="{9946481F-B39E-4C11-8ADC-D1E04731824C}" dt="2025-04-17T19:55:35.751" v="763" actId="20577"/>
          <ac:spMkLst>
            <pc:docMk/>
            <pc:sldMk cId="2012132335" sldId="367"/>
            <ac:spMk id="10" creationId="{C0754DE5-E8A7-51B6-695A-D6AAAC61DD8B}"/>
          </ac:spMkLst>
        </pc:spChg>
        <pc:spChg chg="add del mod">
          <ac:chgData name="Lutticken,Ian" userId="7c924bd7-b15d-44ce-a55d-4f6ade4fe12e" providerId="ADAL" clId="{9946481F-B39E-4C11-8ADC-D1E04731824C}" dt="2025-04-17T19:52:50.281" v="661" actId="26606"/>
          <ac:spMkLst>
            <pc:docMk/>
            <pc:sldMk cId="2012132335" sldId="367"/>
            <ac:spMk id="11" creationId="{86024A90-876A-1351-DFE4-2F6FA51C2DD2}"/>
          </ac:spMkLst>
        </pc:spChg>
        <pc:spChg chg="add del mod">
          <ac:chgData name="Lutticken,Ian" userId="7c924bd7-b15d-44ce-a55d-4f6ade4fe12e" providerId="ADAL" clId="{9946481F-B39E-4C11-8ADC-D1E04731824C}" dt="2025-04-17T19:54:30.292" v="740" actId="478"/>
          <ac:spMkLst>
            <pc:docMk/>
            <pc:sldMk cId="2012132335" sldId="367"/>
            <ac:spMk id="15" creationId="{99E6BDAC-AF7E-E374-67A3-32E737866C7A}"/>
          </ac:spMkLst>
        </pc:spChg>
        <pc:spChg chg="del">
          <ac:chgData name="Lutticken,Ian" userId="7c924bd7-b15d-44ce-a55d-4f6ade4fe12e" providerId="ADAL" clId="{9946481F-B39E-4C11-8ADC-D1E04731824C}" dt="2025-04-17T19:51:16.459" v="636" actId="478"/>
          <ac:spMkLst>
            <pc:docMk/>
            <pc:sldMk cId="2012132335" sldId="367"/>
            <ac:spMk id="33" creationId="{A2A60EA2-4362-9197-D327-9BA1D800B25A}"/>
          </ac:spMkLst>
        </pc:spChg>
        <pc:graphicFrameChg chg="add del mod modGraphic">
          <ac:chgData name="Lutticken,Ian" userId="7c924bd7-b15d-44ce-a55d-4f6ade4fe12e" providerId="ADAL" clId="{9946481F-B39E-4C11-8ADC-D1E04731824C}" dt="2025-04-17T19:54:07.615" v="733" actId="478"/>
          <ac:graphicFrameMkLst>
            <pc:docMk/>
            <pc:sldMk cId="2012132335" sldId="367"/>
            <ac:graphicFrameMk id="6" creationId="{94489FD0-60B8-9299-28DC-774DD5E18FFA}"/>
          </ac:graphicFrameMkLst>
        </pc:graphicFrameChg>
      </pc:sldChg>
      <pc:sldChg chg="addSp delSp modSp mod modNotesTx">
        <pc:chgData name="Lutticken,Ian" userId="7c924bd7-b15d-44ce-a55d-4f6ade4fe12e" providerId="ADAL" clId="{9946481F-B39E-4C11-8ADC-D1E04731824C}" dt="2025-04-17T20:38:23.350" v="1161"/>
        <pc:sldMkLst>
          <pc:docMk/>
          <pc:sldMk cId="4006245122" sldId="368"/>
        </pc:sldMkLst>
        <pc:spChg chg="add del mod">
          <ac:chgData name="Lutticken,Ian" userId="7c924bd7-b15d-44ce-a55d-4f6ade4fe12e" providerId="ADAL" clId="{9946481F-B39E-4C11-8ADC-D1E04731824C}" dt="2025-04-17T20:19:39.461" v="898" actId="931"/>
          <ac:spMkLst>
            <pc:docMk/>
            <pc:sldMk cId="4006245122" sldId="368"/>
            <ac:spMk id="3" creationId="{B67426BC-F2CF-6E09-9DAC-AA64BD07D80B}"/>
          </ac:spMkLst>
        </pc:spChg>
        <pc:spChg chg="mod">
          <ac:chgData name="Lutticken,Ian" userId="7c924bd7-b15d-44ce-a55d-4f6ade4fe12e" providerId="ADAL" clId="{9946481F-B39E-4C11-8ADC-D1E04731824C}" dt="2025-04-17T20:13:42.982" v="896"/>
          <ac:spMkLst>
            <pc:docMk/>
            <pc:sldMk cId="4006245122" sldId="368"/>
            <ac:spMk id="4" creationId="{A467157A-E754-4E81-815E-A6403B7D2BA5}"/>
          </ac:spMkLst>
        </pc:spChg>
        <pc:spChg chg="add del mod">
          <ac:chgData name="Lutticken,Ian" userId="7c924bd7-b15d-44ce-a55d-4f6ade4fe12e" providerId="ADAL" clId="{9946481F-B39E-4C11-8ADC-D1E04731824C}" dt="2025-04-17T20:30:25.556" v="903" actId="931"/>
          <ac:spMkLst>
            <pc:docMk/>
            <pc:sldMk cId="4006245122" sldId="368"/>
            <ac:spMk id="9" creationId="{B710BD93-D9D6-E22F-B337-FF666D2BDB58}"/>
          </ac:spMkLst>
        </pc:spChg>
        <pc:spChg chg="add del mod">
          <ac:chgData name="Lutticken,Ian" userId="7c924bd7-b15d-44ce-a55d-4f6ade4fe12e" providerId="ADAL" clId="{9946481F-B39E-4C11-8ADC-D1E04731824C}" dt="2025-04-17T20:32:17.314" v="905" actId="931"/>
          <ac:spMkLst>
            <pc:docMk/>
            <pc:sldMk cId="4006245122" sldId="368"/>
            <ac:spMk id="13" creationId="{79E81EC4-15B2-52A7-7399-4511C5B4B249}"/>
          </ac:spMkLst>
        </pc:spChg>
        <pc:graphicFrameChg chg="del">
          <ac:chgData name="Lutticken,Ian" userId="7c924bd7-b15d-44ce-a55d-4f6ade4fe12e" providerId="ADAL" clId="{9946481F-B39E-4C11-8ADC-D1E04731824C}" dt="2025-04-17T20:19:14.462" v="897" actId="478"/>
          <ac:graphicFrameMkLst>
            <pc:docMk/>
            <pc:sldMk cId="4006245122" sldId="368"/>
            <ac:graphicFrameMk id="6" creationId="{B05F9F03-83D9-A45E-F918-9521CB10A728}"/>
          </ac:graphicFrameMkLst>
        </pc:graphicFrameChg>
        <pc:picChg chg="add del mod">
          <ac:chgData name="Lutticken,Ian" userId="7c924bd7-b15d-44ce-a55d-4f6ade4fe12e" providerId="ADAL" clId="{9946481F-B39E-4C11-8ADC-D1E04731824C}" dt="2025-04-17T20:19:42.020" v="899" actId="478"/>
          <ac:picMkLst>
            <pc:docMk/>
            <pc:sldMk cId="4006245122" sldId="368"/>
            <ac:picMk id="7" creationId="{E5DEDC44-557A-2D62-A302-0AD58A872229}"/>
          </ac:picMkLst>
        </pc:picChg>
        <pc:picChg chg="add del mod">
          <ac:chgData name="Lutticken,Ian" userId="7c924bd7-b15d-44ce-a55d-4f6ade4fe12e" providerId="ADAL" clId="{9946481F-B39E-4C11-8ADC-D1E04731824C}" dt="2025-04-17T20:30:39.876" v="904" actId="478"/>
          <ac:picMkLst>
            <pc:docMk/>
            <pc:sldMk cId="4006245122" sldId="368"/>
            <ac:picMk id="11" creationId="{4AB96A5C-F262-2A10-4EA3-C1AD3A9E3CF4}"/>
          </ac:picMkLst>
        </pc:picChg>
        <pc:picChg chg="add mod">
          <ac:chgData name="Lutticken,Ian" userId="7c924bd7-b15d-44ce-a55d-4f6ade4fe12e" providerId="ADAL" clId="{9946481F-B39E-4C11-8ADC-D1E04731824C}" dt="2025-04-17T20:33:42.144" v="1076" actId="14100"/>
          <ac:picMkLst>
            <pc:docMk/>
            <pc:sldMk cId="4006245122" sldId="368"/>
            <ac:picMk id="15" creationId="{9236F799-96E2-CC2D-73BB-6C0BFDB52E99}"/>
          </ac:picMkLst>
        </pc:picChg>
      </pc:sldChg>
      <pc:sldChg chg="del">
        <pc:chgData name="Lutticken,Ian" userId="7c924bd7-b15d-44ce-a55d-4f6ade4fe12e" providerId="ADAL" clId="{9946481F-B39E-4C11-8ADC-D1E04731824C}" dt="2025-04-17T15:20:52.092" v="39" actId="2696"/>
        <pc:sldMkLst>
          <pc:docMk/>
          <pc:sldMk cId="503422491" sldId="370"/>
        </pc:sldMkLst>
      </pc:sldChg>
      <pc:sldChg chg="del">
        <pc:chgData name="Lutticken,Ian" userId="7c924bd7-b15d-44ce-a55d-4f6ade4fe12e" providerId="ADAL" clId="{9946481F-B39E-4C11-8ADC-D1E04731824C}" dt="2025-04-17T20:34:29.305" v="1077" actId="47"/>
        <pc:sldMkLst>
          <pc:docMk/>
          <pc:sldMk cId="3347529890" sldId="373"/>
        </pc:sldMkLst>
      </pc:sldChg>
      <pc:sldChg chg="del">
        <pc:chgData name="Lutticken,Ian" userId="7c924bd7-b15d-44ce-a55d-4f6ade4fe12e" providerId="ADAL" clId="{9946481F-B39E-4C11-8ADC-D1E04731824C}" dt="2025-04-17T20:34:31.099" v="1078" actId="47"/>
        <pc:sldMkLst>
          <pc:docMk/>
          <pc:sldMk cId="1098911047" sldId="374"/>
        </pc:sldMkLst>
      </pc:sldChg>
      <pc:sldChg chg="del">
        <pc:chgData name="Lutticken,Ian" userId="7c924bd7-b15d-44ce-a55d-4f6ade4fe12e" providerId="ADAL" clId="{9946481F-B39E-4C11-8ADC-D1E04731824C}" dt="2025-04-17T20:34:32.486" v="1079" actId="47"/>
        <pc:sldMkLst>
          <pc:docMk/>
          <pc:sldMk cId="3784355267" sldId="375"/>
        </pc:sldMkLst>
      </pc:sldChg>
      <pc:sldChg chg="del">
        <pc:chgData name="Lutticken,Ian" userId="7c924bd7-b15d-44ce-a55d-4f6ade4fe12e" providerId="ADAL" clId="{9946481F-B39E-4C11-8ADC-D1E04731824C}" dt="2025-04-17T20:34:33.182" v="1080" actId="47"/>
        <pc:sldMkLst>
          <pc:docMk/>
          <pc:sldMk cId="145172714" sldId="376"/>
        </pc:sldMkLst>
      </pc:sldChg>
      <pc:sldChg chg="modSp mod">
        <pc:chgData name="Lutticken,Ian" userId="7c924bd7-b15d-44ce-a55d-4f6ade4fe12e" providerId="ADAL" clId="{9946481F-B39E-4C11-8ADC-D1E04731824C}" dt="2025-04-17T20:35:34.957" v="1084" actId="20577"/>
        <pc:sldMkLst>
          <pc:docMk/>
          <pc:sldMk cId="3342568597" sldId="377"/>
        </pc:sldMkLst>
        <pc:spChg chg="mod">
          <ac:chgData name="Lutticken,Ian" userId="7c924bd7-b15d-44ce-a55d-4f6ade4fe12e" providerId="ADAL" clId="{9946481F-B39E-4C11-8ADC-D1E04731824C}" dt="2025-04-17T20:35:11.728" v="1082" actId="20577"/>
          <ac:spMkLst>
            <pc:docMk/>
            <pc:sldMk cId="3342568597" sldId="377"/>
            <ac:spMk id="3" creationId="{FAAC7BED-A3FB-CA89-C3F8-E58AC939A953}"/>
          </ac:spMkLst>
        </pc:spChg>
        <pc:spChg chg="mod">
          <ac:chgData name="Lutticken,Ian" userId="7c924bd7-b15d-44ce-a55d-4f6ade4fe12e" providerId="ADAL" clId="{9946481F-B39E-4C11-8ADC-D1E04731824C}" dt="2025-04-17T20:35:34.957" v="1084" actId="20577"/>
          <ac:spMkLst>
            <pc:docMk/>
            <pc:sldMk cId="3342568597" sldId="377"/>
            <ac:spMk id="6" creationId="{11D2329E-6F5C-87B0-DA12-6BDA15B65CB5}"/>
          </ac:spMkLst>
        </pc:spChg>
      </pc:sldChg>
      <pc:sldChg chg="del">
        <pc:chgData name="Lutticken,Ian" userId="7c924bd7-b15d-44ce-a55d-4f6ade4fe12e" providerId="ADAL" clId="{9946481F-B39E-4C11-8ADC-D1E04731824C}" dt="2025-04-17T20:35:43.991" v="1085" actId="47"/>
        <pc:sldMkLst>
          <pc:docMk/>
          <pc:sldMk cId="3981094463" sldId="378"/>
        </pc:sldMkLst>
      </pc:sldChg>
      <pc:sldChg chg="del">
        <pc:chgData name="Lutticken,Ian" userId="7c924bd7-b15d-44ce-a55d-4f6ade4fe12e" providerId="ADAL" clId="{9946481F-B39E-4C11-8ADC-D1E04731824C}" dt="2025-04-17T20:35:46.977" v="1086" actId="47"/>
        <pc:sldMkLst>
          <pc:docMk/>
          <pc:sldMk cId="4211139761" sldId="379"/>
        </pc:sldMkLst>
      </pc:sldChg>
      <pc:sldChg chg="modSp mod">
        <pc:chgData name="Lutticken,Ian" userId="7c924bd7-b15d-44ce-a55d-4f6ade4fe12e" providerId="ADAL" clId="{9946481F-B39E-4C11-8ADC-D1E04731824C}" dt="2025-04-17T20:36:06.842" v="1103" actId="20577"/>
        <pc:sldMkLst>
          <pc:docMk/>
          <pc:sldMk cId="2515115888" sldId="380"/>
        </pc:sldMkLst>
        <pc:spChg chg="mod">
          <ac:chgData name="Lutticken,Ian" userId="7c924bd7-b15d-44ce-a55d-4f6ade4fe12e" providerId="ADAL" clId="{9946481F-B39E-4C11-8ADC-D1E04731824C}" dt="2025-04-17T20:36:06.842" v="1103" actId="20577"/>
          <ac:spMkLst>
            <pc:docMk/>
            <pc:sldMk cId="2515115888" sldId="380"/>
            <ac:spMk id="4" creationId="{8BE78E5D-3CF5-7387-F3A6-E5583BF2B2AC}"/>
          </ac:spMkLst>
        </pc:spChg>
      </pc:sldChg>
      <pc:sldChg chg="addSp delSp modSp add del mod ord modClrScheme chgLayout modNotesTx">
        <pc:chgData name="Lutticken,Ian" userId="7c924bd7-b15d-44ce-a55d-4f6ade4fe12e" providerId="ADAL" clId="{9946481F-B39E-4C11-8ADC-D1E04731824C}" dt="2025-04-17T20:11:55.881" v="895" actId="47"/>
        <pc:sldMkLst>
          <pc:docMk/>
          <pc:sldMk cId="2074464307" sldId="381"/>
        </pc:sldMkLst>
        <pc:spChg chg="add del mod">
          <ac:chgData name="Lutticken,Ian" userId="7c924bd7-b15d-44ce-a55d-4f6ade4fe12e" providerId="ADAL" clId="{9946481F-B39E-4C11-8ADC-D1E04731824C}" dt="2025-04-17T19:56:29.259" v="769" actId="478"/>
          <ac:spMkLst>
            <pc:docMk/>
            <pc:sldMk cId="2074464307" sldId="381"/>
            <ac:spMk id="3" creationId="{0C90D1F6-4046-5CA6-E74B-39055FA9F467}"/>
          </ac:spMkLst>
        </pc:spChg>
        <pc:spChg chg="mod">
          <ac:chgData name="Lutticken,Ian" userId="7c924bd7-b15d-44ce-a55d-4f6ade4fe12e" providerId="ADAL" clId="{9946481F-B39E-4C11-8ADC-D1E04731824C}" dt="2025-04-17T20:09:29.370" v="876" actId="26606"/>
          <ac:spMkLst>
            <pc:docMk/>
            <pc:sldMk cId="2074464307" sldId="381"/>
            <ac:spMk id="4" creationId="{F6CED0C6-F8E7-7C24-B737-408109732DF8}"/>
          </ac:spMkLst>
        </pc:spChg>
        <pc:spChg chg="add del mod">
          <ac:chgData name="Lutticken,Ian" userId="7c924bd7-b15d-44ce-a55d-4f6ade4fe12e" providerId="ADAL" clId="{9946481F-B39E-4C11-8ADC-D1E04731824C}" dt="2025-04-17T20:01:55.256" v="845" actId="26606"/>
          <ac:spMkLst>
            <pc:docMk/>
            <pc:sldMk cId="2074464307" sldId="381"/>
            <ac:spMk id="5" creationId="{8AAD817E-9D82-5234-3DFC-76BAC8870090}"/>
          </ac:spMkLst>
        </pc:spChg>
        <pc:spChg chg="add del mod">
          <ac:chgData name="Lutticken,Ian" userId="7c924bd7-b15d-44ce-a55d-4f6ade4fe12e" providerId="ADAL" clId="{9946481F-B39E-4C11-8ADC-D1E04731824C}" dt="2025-04-17T20:05:41.913" v="862" actId="12084"/>
          <ac:spMkLst>
            <pc:docMk/>
            <pc:sldMk cId="2074464307" sldId="381"/>
            <ac:spMk id="10" creationId="{07E1E7C2-7C57-DA3B-959C-8F2A42C095F4}"/>
          </ac:spMkLst>
        </pc:spChg>
        <pc:spChg chg="add del mod">
          <ac:chgData name="Lutticken,Ian" userId="7c924bd7-b15d-44ce-a55d-4f6ade4fe12e" providerId="ADAL" clId="{9946481F-B39E-4C11-8ADC-D1E04731824C}" dt="2025-04-17T19:57:00.083" v="804" actId="26606"/>
          <ac:spMkLst>
            <pc:docMk/>
            <pc:sldMk cId="2074464307" sldId="381"/>
            <ac:spMk id="11" creationId="{AC1B27F5-18BC-8503-0F73-E107702EFA46}"/>
          </ac:spMkLst>
        </pc:spChg>
        <pc:spChg chg="add del mod">
          <ac:chgData name="Lutticken,Ian" userId="7c924bd7-b15d-44ce-a55d-4f6ade4fe12e" providerId="ADAL" clId="{9946481F-B39E-4C11-8ADC-D1E04731824C}" dt="2025-04-17T20:03:10.686" v="856" actId="26606"/>
          <ac:spMkLst>
            <pc:docMk/>
            <pc:sldMk cId="2074464307" sldId="381"/>
            <ac:spMk id="12" creationId="{63B795EB-763E-C1D4-E68B-D3918B5FC895}"/>
          </ac:spMkLst>
        </pc:spChg>
        <pc:spChg chg="add del mod">
          <ac:chgData name="Lutticken,Ian" userId="7c924bd7-b15d-44ce-a55d-4f6ade4fe12e" providerId="ADAL" clId="{9946481F-B39E-4C11-8ADC-D1E04731824C}" dt="2025-04-17T19:57:02.955" v="806" actId="26606"/>
          <ac:spMkLst>
            <pc:docMk/>
            <pc:sldMk cId="2074464307" sldId="381"/>
            <ac:spMk id="13" creationId="{7C4177FB-E266-28CE-790A-48268943C527}"/>
          </ac:spMkLst>
        </pc:spChg>
        <pc:spChg chg="add del mod">
          <ac:chgData name="Lutticken,Ian" userId="7c924bd7-b15d-44ce-a55d-4f6ade4fe12e" providerId="ADAL" clId="{9946481F-B39E-4C11-8ADC-D1E04731824C}" dt="2025-04-17T20:09:32.302" v="877" actId="478"/>
          <ac:spMkLst>
            <pc:docMk/>
            <pc:sldMk cId="2074464307" sldId="381"/>
            <ac:spMk id="20" creationId="{27FE2CC3-8DB6-11FC-0CB7-07E9431C6AFF}"/>
          </ac:spMkLst>
        </pc:spChg>
        <pc:graphicFrameChg chg="del">
          <ac:chgData name="Lutticken,Ian" userId="7c924bd7-b15d-44ce-a55d-4f6ade4fe12e" providerId="ADAL" clId="{9946481F-B39E-4C11-8ADC-D1E04731824C}" dt="2025-04-17T19:56:24.232" v="767" actId="478"/>
          <ac:graphicFrameMkLst>
            <pc:docMk/>
            <pc:sldMk cId="2074464307" sldId="381"/>
            <ac:graphicFrameMk id="6" creationId="{F5470DB0-9593-D0F5-237C-F6D36B44E3E7}"/>
          </ac:graphicFrameMkLst>
        </pc:graphicFrameChg>
        <pc:graphicFrameChg chg="add del">
          <ac:chgData name="Lutticken,Ian" userId="7c924bd7-b15d-44ce-a55d-4f6ade4fe12e" providerId="ADAL" clId="{9946481F-B39E-4C11-8ADC-D1E04731824C}" dt="2025-04-17T19:57:00.083" v="804" actId="26606"/>
          <ac:graphicFrameMkLst>
            <pc:docMk/>
            <pc:sldMk cId="2074464307" sldId="381"/>
            <ac:graphicFrameMk id="7" creationId="{06BE28C1-F625-0D2D-7BD9-874059E2493B}"/>
          </ac:graphicFrameMkLst>
        </pc:graphicFrameChg>
        <pc:graphicFrameChg chg="add mod">
          <ac:chgData name="Lutticken,Ian" userId="7c924bd7-b15d-44ce-a55d-4f6ade4fe12e" providerId="ADAL" clId="{9946481F-B39E-4C11-8ADC-D1E04731824C}" dt="2025-04-17T19:58:54.290" v="824" actId="12084"/>
          <ac:graphicFrameMkLst>
            <pc:docMk/>
            <pc:sldMk cId="2074464307" sldId="381"/>
            <ac:graphicFrameMk id="8" creationId="{6B3C7A74-7DD7-2A5B-79B9-FA3ADC659D69}"/>
          </ac:graphicFrameMkLst>
        </pc:graphicFrameChg>
        <pc:graphicFrameChg chg="add del mod modGraphic">
          <ac:chgData name="Lutticken,Ian" userId="7c924bd7-b15d-44ce-a55d-4f6ade4fe12e" providerId="ADAL" clId="{9946481F-B39E-4C11-8ADC-D1E04731824C}" dt="2025-04-17T20:03:18.034" v="857" actId="478"/>
          <ac:graphicFrameMkLst>
            <pc:docMk/>
            <pc:sldMk cId="2074464307" sldId="381"/>
            <ac:graphicFrameMk id="9" creationId="{51065BBA-2C2B-F2D8-9F45-233426025BFC}"/>
          </ac:graphicFrameMkLst>
        </pc:graphicFrameChg>
        <pc:graphicFrameChg chg="add del">
          <ac:chgData name="Lutticken,Ian" userId="7c924bd7-b15d-44ce-a55d-4f6ade4fe12e" providerId="ADAL" clId="{9946481F-B39E-4C11-8ADC-D1E04731824C}" dt="2025-04-17T19:57:02.955" v="806" actId="26606"/>
          <ac:graphicFrameMkLst>
            <pc:docMk/>
            <pc:sldMk cId="2074464307" sldId="381"/>
            <ac:graphicFrameMk id="14" creationId="{6B631255-35FC-A0FB-B9CF-440714C82761}"/>
          </ac:graphicFrameMkLst>
        </pc:graphicFrameChg>
        <pc:graphicFrameChg chg="add mod modGraphic">
          <ac:chgData name="Lutticken,Ian" userId="7c924bd7-b15d-44ce-a55d-4f6ade4fe12e" providerId="ADAL" clId="{9946481F-B39E-4C11-8ADC-D1E04731824C}" dt="2025-04-17T20:11:03.493" v="885" actId="12100"/>
          <ac:graphicFrameMkLst>
            <pc:docMk/>
            <pc:sldMk cId="2074464307" sldId="381"/>
            <ac:graphicFrameMk id="15" creationId="{0384F2EE-7948-222E-6146-66CE0D95C9D6}"/>
          </ac:graphicFrameMkLst>
        </pc:graphicFrameChg>
        <pc:graphicFrameChg chg="add del">
          <ac:chgData name="Lutticken,Ian" userId="7c924bd7-b15d-44ce-a55d-4f6ade4fe12e" providerId="ADAL" clId="{9946481F-B39E-4C11-8ADC-D1E04731824C}" dt="2025-04-17T19:57:05.477" v="808" actId="26606"/>
          <ac:graphicFrameMkLst>
            <pc:docMk/>
            <pc:sldMk cId="2074464307" sldId="381"/>
            <ac:graphicFrameMk id="16" creationId="{655B610F-E803-01D0-45D8-006123DF9891}"/>
          </ac:graphicFrameMkLst>
        </pc:graphicFrameChg>
      </pc:sldChg>
      <pc:sldChg chg="modSp add del mod ord">
        <pc:chgData name="Lutticken,Ian" userId="7c924bd7-b15d-44ce-a55d-4f6ade4fe12e" providerId="ADAL" clId="{9946481F-B39E-4C11-8ADC-D1E04731824C}" dt="2025-04-17T20:01:21.201" v="841" actId="2696"/>
        <pc:sldMkLst>
          <pc:docMk/>
          <pc:sldMk cId="166508128" sldId="382"/>
        </pc:sldMkLst>
        <pc:spChg chg="mod">
          <ac:chgData name="Lutticken,Ian" userId="7c924bd7-b15d-44ce-a55d-4f6ade4fe12e" providerId="ADAL" clId="{9946481F-B39E-4C11-8ADC-D1E04731824C}" dt="2025-04-17T19:59:46.996" v="830"/>
          <ac:spMkLst>
            <pc:docMk/>
            <pc:sldMk cId="166508128" sldId="382"/>
            <ac:spMk id="4" creationId="{2499B472-3B1F-C504-1EB5-7F2BB92E5A18}"/>
          </ac:spMkLst>
        </pc:spChg>
        <pc:graphicFrameChg chg="mod">
          <ac:chgData name="Lutticken,Ian" userId="7c924bd7-b15d-44ce-a55d-4f6ade4fe12e" providerId="ADAL" clId="{9946481F-B39E-4C11-8ADC-D1E04731824C}" dt="2025-04-17T20:01:12.317" v="840" actId="12269"/>
          <ac:graphicFrameMkLst>
            <pc:docMk/>
            <pc:sldMk cId="166508128" sldId="382"/>
            <ac:graphicFrameMk id="6" creationId="{E98031FD-98B3-F7AF-14F9-8D0D30E10F24}"/>
          </ac:graphicFrameMkLst>
        </pc:graphicFrameChg>
      </pc:sldChg>
      <pc:sldChg chg="addSp delSp modSp add mod ord">
        <pc:chgData name="Lutticken,Ian" userId="7c924bd7-b15d-44ce-a55d-4f6ade4fe12e" providerId="ADAL" clId="{9946481F-B39E-4C11-8ADC-D1E04731824C}" dt="2025-04-17T20:11:49.852" v="894" actId="478"/>
        <pc:sldMkLst>
          <pc:docMk/>
          <pc:sldMk cId="3932462114" sldId="382"/>
        </pc:sldMkLst>
        <pc:spChg chg="add mod">
          <ac:chgData name="Lutticken,Ian" userId="7c924bd7-b15d-44ce-a55d-4f6ade4fe12e" providerId="ADAL" clId="{9946481F-B39E-4C11-8ADC-D1E04731824C}" dt="2025-04-17T20:11:37.748" v="890"/>
          <ac:spMkLst>
            <pc:docMk/>
            <pc:sldMk cId="3932462114" sldId="382"/>
            <ac:spMk id="2" creationId="{6ECBC0C3-D2D3-0444-FBCC-690C91C8B919}"/>
          </ac:spMkLst>
        </pc:spChg>
        <pc:spChg chg="del">
          <ac:chgData name="Lutticken,Ian" userId="7c924bd7-b15d-44ce-a55d-4f6ade4fe12e" providerId="ADAL" clId="{9946481F-B39E-4C11-8ADC-D1E04731824C}" dt="2025-04-17T20:11:39.017" v="891" actId="478"/>
          <ac:spMkLst>
            <pc:docMk/>
            <pc:sldMk cId="3932462114" sldId="382"/>
            <ac:spMk id="4" creationId="{D4A22DC4-66FA-E63B-2DAA-65CF3D2FFAC9}"/>
          </ac:spMkLst>
        </pc:spChg>
        <pc:spChg chg="add del mod">
          <ac:chgData name="Lutticken,Ian" userId="7c924bd7-b15d-44ce-a55d-4f6ade4fe12e" providerId="ADAL" clId="{9946481F-B39E-4C11-8ADC-D1E04731824C}" dt="2025-04-17T20:11:49.852" v="894" actId="478"/>
          <ac:spMkLst>
            <pc:docMk/>
            <pc:sldMk cId="3932462114" sldId="382"/>
            <ac:spMk id="7" creationId="{F26E4246-73A6-F48D-BA92-97745A926848}"/>
          </ac:spMkLst>
        </pc:spChg>
        <pc:spChg chg="add del mod">
          <ac:chgData name="Lutticken,Ian" userId="7c924bd7-b15d-44ce-a55d-4f6ade4fe12e" providerId="ADAL" clId="{9946481F-B39E-4C11-8ADC-D1E04731824C}" dt="2025-04-17T20:11:45.403" v="893" actId="478"/>
          <ac:spMkLst>
            <pc:docMk/>
            <pc:sldMk cId="3932462114" sldId="382"/>
            <ac:spMk id="9" creationId="{26E15ADD-539E-F657-124F-5F940C23783C}"/>
          </ac:spMkLst>
        </pc:spChg>
        <pc:spChg chg="add mod">
          <ac:chgData name="Lutticken,Ian" userId="7c924bd7-b15d-44ce-a55d-4f6ade4fe12e" providerId="ADAL" clId="{9946481F-B39E-4C11-8ADC-D1E04731824C}" dt="2025-04-17T20:11:40.399" v="892"/>
          <ac:spMkLst>
            <pc:docMk/>
            <pc:sldMk cId="3932462114" sldId="382"/>
            <ac:spMk id="10" creationId="{73D7BC27-2ACB-1E1D-4425-68A295EFFCC8}"/>
          </ac:spMkLst>
        </pc:spChg>
        <pc:graphicFrameChg chg="add mod">
          <ac:chgData name="Lutticken,Ian" userId="7c924bd7-b15d-44ce-a55d-4f6ade4fe12e" providerId="ADAL" clId="{9946481F-B39E-4C11-8ADC-D1E04731824C}" dt="2025-04-17T20:11:35.546" v="889"/>
          <ac:graphicFrameMkLst>
            <pc:docMk/>
            <pc:sldMk cId="3932462114" sldId="382"/>
            <ac:graphicFrameMk id="3" creationId="{4345256C-155A-3D27-D38E-63E134A3D8D6}"/>
          </ac:graphicFrameMkLst>
        </pc:graphicFrameChg>
        <pc:graphicFrameChg chg="del">
          <ac:chgData name="Lutticken,Ian" userId="7c924bd7-b15d-44ce-a55d-4f6ade4fe12e" providerId="ADAL" clId="{9946481F-B39E-4C11-8ADC-D1E04731824C}" dt="2025-04-17T20:11:39.017" v="891" actId="478"/>
          <ac:graphicFrameMkLst>
            <pc:docMk/>
            <pc:sldMk cId="3932462114" sldId="382"/>
            <ac:graphicFrameMk id="6" creationId="{7628CC22-9C8F-7461-FA41-3443D3615CF6}"/>
          </ac:graphicFrameMkLst>
        </pc:graphicFrameChg>
        <pc:graphicFrameChg chg="add mod">
          <ac:chgData name="Lutticken,Ian" userId="7c924bd7-b15d-44ce-a55d-4f6ade4fe12e" providerId="ADAL" clId="{9946481F-B39E-4C11-8ADC-D1E04731824C}" dt="2025-04-17T20:11:40.399" v="892"/>
          <ac:graphicFrameMkLst>
            <pc:docMk/>
            <pc:sldMk cId="3932462114" sldId="382"/>
            <ac:graphicFrameMk id="11" creationId="{3CD12C37-8A90-1686-5D36-BD531E33AD5E}"/>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svg"/><Relationship Id="rId2" Type="http://schemas.openxmlformats.org/officeDocument/2006/relationships/image" Target="../media/image28.svg"/><Relationship Id="rId16" Type="http://schemas.openxmlformats.org/officeDocument/2006/relationships/image" Target="../media/image25.svg"/><Relationship Id="rId1" Type="http://schemas.openxmlformats.org/officeDocument/2006/relationships/image" Target="../media/image27.png"/><Relationship Id="rId6" Type="http://schemas.openxmlformats.org/officeDocument/2006/relationships/image" Target="../media/image30.svg"/><Relationship Id="rId11" Type="http://schemas.openxmlformats.org/officeDocument/2006/relationships/image" Target="../media/image18.png"/><Relationship Id="rId5" Type="http://schemas.openxmlformats.org/officeDocument/2006/relationships/image" Target="../media/image29.png"/><Relationship Id="rId1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13.svg"/><Relationship Id="rId9" Type="http://schemas.openxmlformats.org/officeDocument/2006/relationships/image" Target="../media/image31.png"/><Relationship Id="rId14" Type="http://schemas.openxmlformats.org/officeDocument/2006/relationships/image" Target="../media/image34.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18.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svg"/><Relationship Id="rId2" Type="http://schemas.openxmlformats.org/officeDocument/2006/relationships/image" Target="../media/image28.svg"/><Relationship Id="rId16" Type="http://schemas.openxmlformats.org/officeDocument/2006/relationships/image" Target="../media/image25.svg"/><Relationship Id="rId1" Type="http://schemas.openxmlformats.org/officeDocument/2006/relationships/image" Target="../media/image27.png"/><Relationship Id="rId6" Type="http://schemas.openxmlformats.org/officeDocument/2006/relationships/image" Target="../media/image30.svg"/><Relationship Id="rId11" Type="http://schemas.openxmlformats.org/officeDocument/2006/relationships/image" Target="../media/image18.png"/><Relationship Id="rId5" Type="http://schemas.openxmlformats.org/officeDocument/2006/relationships/image" Target="../media/image29.png"/><Relationship Id="rId1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13.svg"/><Relationship Id="rId9" Type="http://schemas.openxmlformats.org/officeDocument/2006/relationships/image" Target="../media/image31.png"/><Relationship Id="rId1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18.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C5CAC-41BC-423C-8815-9A981E142FF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D24B2D-7632-4C65-A9A8-0C169DB712CC}">
      <dgm:prSet/>
      <dgm:spPr/>
      <dgm:t>
        <a:bodyPr/>
        <a:lstStyle/>
        <a:p>
          <a:r>
            <a:rPr lang="en-US"/>
            <a:t>Select Pre-Trained Model (e.g., ResNet, EfficientNet, BLIP). Closeness to target task/domain helps.   </a:t>
          </a:r>
        </a:p>
      </dgm:t>
    </dgm:pt>
    <dgm:pt modelId="{DD927D59-84E1-4419-8BBB-2988F488ED8F}" type="parTrans" cxnId="{9900F26A-F7D1-4F85-9E5D-476F9092F26B}">
      <dgm:prSet/>
      <dgm:spPr/>
      <dgm:t>
        <a:bodyPr/>
        <a:lstStyle/>
        <a:p>
          <a:endParaRPr lang="en-US"/>
        </a:p>
      </dgm:t>
    </dgm:pt>
    <dgm:pt modelId="{B21138D8-9F31-43E3-850B-E2049E794C99}" type="sibTrans" cxnId="{9900F26A-F7D1-4F85-9E5D-476F9092F26B}">
      <dgm:prSet/>
      <dgm:spPr/>
      <dgm:t>
        <a:bodyPr/>
        <a:lstStyle/>
        <a:p>
          <a:endParaRPr lang="en-US"/>
        </a:p>
      </dgm:t>
    </dgm:pt>
    <dgm:pt modelId="{6D275EBE-6B0C-40B7-BD11-1F21CC8C2993}">
      <dgm:prSet/>
      <dgm:spPr/>
      <dgm:t>
        <a:bodyPr/>
        <a:lstStyle/>
        <a:p>
          <a:r>
            <a:rPr lang="en-US"/>
            <a:t>Load Model (with pre-trained weights).   </a:t>
          </a:r>
        </a:p>
      </dgm:t>
    </dgm:pt>
    <dgm:pt modelId="{A25C60A9-0A66-4D61-A0F2-8175F41CAD83}" type="parTrans" cxnId="{A216C14C-FEC1-4A51-B1E6-A8BC9698E62A}">
      <dgm:prSet/>
      <dgm:spPr/>
      <dgm:t>
        <a:bodyPr/>
        <a:lstStyle/>
        <a:p>
          <a:endParaRPr lang="en-US"/>
        </a:p>
      </dgm:t>
    </dgm:pt>
    <dgm:pt modelId="{82987426-DA61-454F-B9A6-DE7ED1978D48}" type="sibTrans" cxnId="{A216C14C-FEC1-4A51-B1E6-A8BC9698E62A}">
      <dgm:prSet/>
      <dgm:spPr/>
      <dgm:t>
        <a:bodyPr/>
        <a:lstStyle/>
        <a:p>
          <a:endParaRPr lang="en-US"/>
        </a:p>
      </dgm:t>
    </dgm:pt>
    <dgm:pt modelId="{CEB57219-E26B-449F-ADA2-2BB86F11479C}">
      <dgm:prSet/>
      <dgm:spPr/>
      <dgm:t>
        <a:bodyPr/>
        <a:lstStyle/>
        <a:p>
          <a:r>
            <a:rPr lang="en-US" b="1"/>
            <a:t>Freeze Early/Base Layers</a:t>
          </a:r>
          <a:r>
            <a:rPr lang="en-US"/>
            <a:t>.   </a:t>
          </a:r>
        </a:p>
      </dgm:t>
    </dgm:pt>
    <dgm:pt modelId="{B2C9994A-8D83-4D08-AD3F-47DE9836C35A}" type="parTrans" cxnId="{5581551C-23C2-4473-A3B4-E1B5BE3DD9A3}">
      <dgm:prSet/>
      <dgm:spPr/>
      <dgm:t>
        <a:bodyPr/>
        <a:lstStyle/>
        <a:p>
          <a:endParaRPr lang="en-US"/>
        </a:p>
      </dgm:t>
    </dgm:pt>
    <dgm:pt modelId="{6E234016-500C-40DF-A31B-7AFB87C8FE67}" type="sibTrans" cxnId="{5581551C-23C2-4473-A3B4-E1B5BE3DD9A3}">
      <dgm:prSet/>
      <dgm:spPr/>
      <dgm:t>
        <a:bodyPr/>
        <a:lstStyle/>
        <a:p>
          <a:endParaRPr lang="en-US"/>
        </a:p>
      </dgm:t>
    </dgm:pt>
    <dgm:pt modelId="{CC446298-DD6B-4DC3-94E6-7B55E2BFB470}">
      <dgm:prSet/>
      <dgm:spPr/>
      <dgm:t>
        <a:bodyPr/>
        <a:lstStyle/>
        <a:p>
          <a:r>
            <a:rPr lang="en-US" b="1"/>
            <a:t>Modify/Replace Output Layer(s)</a:t>
          </a:r>
          <a:r>
            <a:rPr lang="en-US"/>
            <a:t> for the target task/classes.   </a:t>
          </a:r>
        </a:p>
      </dgm:t>
    </dgm:pt>
    <dgm:pt modelId="{9459E603-B935-4106-846A-5CA8243BF6A0}" type="parTrans" cxnId="{28A76AD7-F7B4-4997-B2A8-AF9112FD3225}">
      <dgm:prSet/>
      <dgm:spPr/>
      <dgm:t>
        <a:bodyPr/>
        <a:lstStyle/>
        <a:p>
          <a:endParaRPr lang="en-US"/>
        </a:p>
      </dgm:t>
    </dgm:pt>
    <dgm:pt modelId="{0CF89BF9-049E-4981-AB61-7D9C9E5B5C4D}" type="sibTrans" cxnId="{28A76AD7-F7B4-4997-B2A8-AF9112FD3225}">
      <dgm:prSet/>
      <dgm:spPr/>
      <dgm:t>
        <a:bodyPr/>
        <a:lstStyle/>
        <a:p>
          <a:endParaRPr lang="en-US"/>
        </a:p>
      </dgm:t>
    </dgm:pt>
    <dgm:pt modelId="{B9412778-3EBE-4A75-9CCA-FE92E8CF90F6}">
      <dgm:prSet/>
      <dgm:spPr/>
      <dgm:t>
        <a:bodyPr/>
        <a:lstStyle/>
        <a:p>
          <a:r>
            <a:rPr lang="en-US"/>
            <a:t>Preprocess Data (match model's expected input format).   </a:t>
          </a:r>
        </a:p>
      </dgm:t>
    </dgm:pt>
    <dgm:pt modelId="{7BCDD26D-24F8-4576-8323-C648AC28EE5C}" type="parTrans" cxnId="{DA76B5B7-D57C-48F5-BB24-7A942DC482FC}">
      <dgm:prSet/>
      <dgm:spPr/>
      <dgm:t>
        <a:bodyPr/>
        <a:lstStyle/>
        <a:p>
          <a:endParaRPr lang="en-US"/>
        </a:p>
      </dgm:t>
    </dgm:pt>
    <dgm:pt modelId="{E2943DDE-92D6-43D4-A16F-7616CC48B27D}" type="sibTrans" cxnId="{DA76B5B7-D57C-48F5-BB24-7A942DC482FC}">
      <dgm:prSet/>
      <dgm:spPr/>
      <dgm:t>
        <a:bodyPr/>
        <a:lstStyle/>
        <a:p>
          <a:endParaRPr lang="en-US"/>
        </a:p>
      </dgm:t>
    </dgm:pt>
    <dgm:pt modelId="{019AEA27-64F8-4D31-90CF-2045C7EDD8B9}">
      <dgm:prSet/>
      <dgm:spPr/>
      <dgm:t>
        <a:bodyPr/>
        <a:lstStyle/>
        <a:p>
          <a:r>
            <a:rPr lang="en-US"/>
            <a:t>Extract Features (pass data through frozen layers).   </a:t>
          </a:r>
        </a:p>
      </dgm:t>
    </dgm:pt>
    <dgm:pt modelId="{58CFB278-5FB5-4322-ACF7-E0C15347D42F}" type="parTrans" cxnId="{AC7F1C73-65C6-49B1-8D56-FC2EE84EB321}">
      <dgm:prSet/>
      <dgm:spPr/>
      <dgm:t>
        <a:bodyPr/>
        <a:lstStyle/>
        <a:p>
          <a:endParaRPr lang="en-US"/>
        </a:p>
      </dgm:t>
    </dgm:pt>
    <dgm:pt modelId="{E006EFFA-7470-465B-A91B-AA1730E44996}" type="sibTrans" cxnId="{AC7F1C73-65C6-49B1-8D56-FC2EE84EB321}">
      <dgm:prSet/>
      <dgm:spPr/>
      <dgm:t>
        <a:bodyPr/>
        <a:lstStyle/>
        <a:p>
          <a:endParaRPr lang="en-US"/>
        </a:p>
      </dgm:t>
    </dgm:pt>
    <dgm:pt modelId="{5650106C-FDCA-48F1-BCE3-49CF2B96BA1C}">
      <dgm:prSet/>
      <dgm:spPr/>
      <dgm:t>
        <a:bodyPr/>
        <a:lstStyle/>
        <a:p>
          <a:r>
            <a:rPr lang="en-US" b="1"/>
            <a:t>Train </a:t>
          </a:r>
          <a:r>
            <a:rPr lang="en-US" b="1" i="1"/>
            <a:t>Only</a:t>
          </a:r>
          <a:r>
            <a:rPr lang="en-US" b="1"/>
            <a:t> the New Output Layers</a:t>
          </a:r>
          <a:r>
            <a:rPr lang="en-US"/>
            <a:t> using extracted features.   </a:t>
          </a:r>
        </a:p>
      </dgm:t>
    </dgm:pt>
    <dgm:pt modelId="{474096C6-E4EB-4A21-9AA9-6C7B34A2E06F}" type="parTrans" cxnId="{25938162-5538-4021-BCB7-EA9DF2ADB564}">
      <dgm:prSet/>
      <dgm:spPr/>
      <dgm:t>
        <a:bodyPr/>
        <a:lstStyle/>
        <a:p>
          <a:endParaRPr lang="en-US"/>
        </a:p>
      </dgm:t>
    </dgm:pt>
    <dgm:pt modelId="{C2F19253-3F3F-48C7-A220-1EC12CFF57F6}" type="sibTrans" cxnId="{25938162-5538-4021-BCB7-EA9DF2ADB564}">
      <dgm:prSet/>
      <dgm:spPr/>
      <dgm:t>
        <a:bodyPr/>
        <a:lstStyle/>
        <a:p>
          <a:endParaRPr lang="en-US"/>
        </a:p>
      </dgm:t>
    </dgm:pt>
    <dgm:pt modelId="{2854C509-A674-48D2-9A1D-8799D3336FF7}">
      <dgm:prSet/>
      <dgm:spPr/>
      <dgm:t>
        <a:bodyPr/>
        <a:lstStyle/>
        <a:p>
          <a:r>
            <a:rPr lang="en-US"/>
            <a:t>Evaluate and Optimize. </a:t>
          </a:r>
        </a:p>
      </dgm:t>
    </dgm:pt>
    <dgm:pt modelId="{0D89AECA-6505-49BB-805C-420E46E74692}" type="parTrans" cxnId="{4C5D2FE6-BC57-4D85-A9F0-57FD03A5DE68}">
      <dgm:prSet/>
      <dgm:spPr/>
      <dgm:t>
        <a:bodyPr/>
        <a:lstStyle/>
        <a:p>
          <a:endParaRPr lang="en-US"/>
        </a:p>
      </dgm:t>
    </dgm:pt>
    <dgm:pt modelId="{144D8E20-E09D-46F4-A34A-5C3C5EA0745F}" type="sibTrans" cxnId="{4C5D2FE6-BC57-4D85-A9F0-57FD03A5DE68}">
      <dgm:prSet/>
      <dgm:spPr/>
      <dgm:t>
        <a:bodyPr/>
        <a:lstStyle/>
        <a:p>
          <a:endParaRPr lang="en-US"/>
        </a:p>
      </dgm:t>
    </dgm:pt>
    <dgm:pt modelId="{525D0DCE-9FDD-4C52-AD6C-CB197D6321C4}" type="pres">
      <dgm:prSet presAssocID="{810C5CAC-41BC-423C-8815-9A981E142FF2}" presName="root" presStyleCnt="0">
        <dgm:presLayoutVars>
          <dgm:dir/>
          <dgm:resizeHandles val="exact"/>
        </dgm:presLayoutVars>
      </dgm:prSet>
      <dgm:spPr/>
    </dgm:pt>
    <dgm:pt modelId="{D9CC74D8-63F0-4779-9CED-DBFFA554B6A5}" type="pres">
      <dgm:prSet presAssocID="{76D24B2D-7632-4C65-A9A8-0C169DB712CC}" presName="compNode" presStyleCnt="0"/>
      <dgm:spPr/>
    </dgm:pt>
    <dgm:pt modelId="{D9430817-0712-4F19-A59F-F67D64C51737}" type="pres">
      <dgm:prSet presAssocID="{76D24B2D-7632-4C65-A9A8-0C169DB712CC}" presName="bgRect" presStyleLbl="bgShp" presStyleIdx="0" presStyleCnt="8"/>
      <dgm:spPr/>
    </dgm:pt>
    <dgm:pt modelId="{09699B60-E28C-4268-8CD6-EC3C0C706E61}" type="pres">
      <dgm:prSet presAssocID="{76D24B2D-7632-4C65-A9A8-0C169DB712C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7A5EE13C-1E34-4BD3-B858-8952B8EE3C1A}" type="pres">
      <dgm:prSet presAssocID="{76D24B2D-7632-4C65-A9A8-0C169DB712CC}" presName="spaceRect" presStyleCnt="0"/>
      <dgm:spPr/>
    </dgm:pt>
    <dgm:pt modelId="{4B030C8A-0AF8-4D5E-A22E-8CBAD1415F2B}" type="pres">
      <dgm:prSet presAssocID="{76D24B2D-7632-4C65-A9A8-0C169DB712CC}" presName="parTx" presStyleLbl="revTx" presStyleIdx="0" presStyleCnt="8">
        <dgm:presLayoutVars>
          <dgm:chMax val="0"/>
          <dgm:chPref val="0"/>
        </dgm:presLayoutVars>
      </dgm:prSet>
      <dgm:spPr/>
    </dgm:pt>
    <dgm:pt modelId="{A0B9E8A5-794B-49A5-858E-265734FD7DF3}" type="pres">
      <dgm:prSet presAssocID="{B21138D8-9F31-43E3-850B-E2049E794C99}" presName="sibTrans" presStyleCnt="0"/>
      <dgm:spPr/>
    </dgm:pt>
    <dgm:pt modelId="{B3D6D96F-C2A2-44BF-A6F4-0D7998E332D4}" type="pres">
      <dgm:prSet presAssocID="{6D275EBE-6B0C-40B7-BD11-1F21CC8C2993}" presName="compNode" presStyleCnt="0"/>
      <dgm:spPr/>
    </dgm:pt>
    <dgm:pt modelId="{2C98A1AC-5B47-491F-A802-F6C5E89844A6}" type="pres">
      <dgm:prSet presAssocID="{6D275EBE-6B0C-40B7-BD11-1F21CC8C2993}" presName="bgRect" presStyleLbl="bgShp" presStyleIdx="1" presStyleCnt="8"/>
      <dgm:spPr/>
    </dgm:pt>
    <dgm:pt modelId="{2064ED4A-FE2E-43E1-A1EA-BA8E2686E857}" type="pres">
      <dgm:prSet presAssocID="{6D275EBE-6B0C-40B7-BD11-1F21CC8C299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dy Builder"/>
        </a:ext>
      </dgm:extLst>
    </dgm:pt>
    <dgm:pt modelId="{EFA00E03-07E2-4F3E-89F2-529DF7E4FEA1}" type="pres">
      <dgm:prSet presAssocID="{6D275EBE-6B0C-40B7-BD11-1F21CC8C2993}" presName="spaceRect" presStyleCnt="0"/>
      <dgm:spPr/>
    </dgm:pt>
    <dgm:pt modelId="{6D10371A-8DF9-457B-A091-887EA496167A}" type="pres">
      <dgm:prSet presAssocID="{6D275EBE-6B0C-40B7-BD11-1F21CC8C2993}" presName="parTx" presStyleLbl="revTx" presStyleIdx="1" presStyleCnt="8">
        <dgm:presLayoutVars>
          <dgm:chMax val="0"/>
          <dgm:chPref val="0"/>
        </dgm:presLayoutVars>
      </dgm:prSet>
      <dgm:spPr/>
    </dgm:pt>
    <dgm:pt modelId="{035239A2-391E-44F4-97CC-55BFDEAC6A39}" type="pres">
      <dgm:prSet presAssocID="{82987426-DA61-454F-B9A6-DE7ED1978D48}" presName="sibTrans" presStyleCnt="0"/>
      <dgm:spPr/>
    </dgm:pt>
    <dgm:pt modelId="{696BA5D4-D7AA-488C-94B1-DF4ECCE2D395}" type="pres">
      <dgm:prSet presAssocID="{CEB57219-E26B-449F-ADA2-2BB86F11479C}" presName="compNode" presStyleCnt="0"/>
      <dgm:spPr/>
    </dgm:pt>
    <dgm:pt modelId="{D3813F6E-FB27-4FAB-9E27-D57949DBA46E}" type="pres">
      <dgm:prSet presAssocID="{CEB57219-E26B-449F-ADA2-2BB86F11479C}" presName="bgRect" presStyleLbl="bgShp" presStyleIdx="2" presStyleCnt="8"/>
      <dgm:spPr/>
    </dgm:pt>
    <dgm:pt modelId="{995DFC55-F06A-4210-A109-4B05E825E9D8}" type="pres">
      <dgm:prSet presAssocID="{CEB57219-E26B-449F-ADA2-2BB86F11479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w Temperature"/>
        </a:ext>
      </dgm:extLst>
    </dgm:pt>
    <dgm:pt modelId="{3BB28905-0A10-439F-85B5-29C061F79E6C}" type="pres">
      <dgm:prSet presAssocID="{CEB57219-E26B-449F-ADA2-2BB86F11479C}" presName="spaceRect" presStyleCnt="0"/>
      <dgm:spPr/>
    </dgm:pt>
    <dgm:pt modelId="{FA06600D-C607-4834-925B-A3B3C72A34CD}" type="pres">
      <dgm:prSet presAssocID="{CEB57219-E26B-449F-ADA2-2BB86F11479C}" presName="parTx" presStyleLbl="revTx" presStyleIdx="2" presStyleCnt="8">
        <dgm:presLayoutVars>
          <dgm:chMax val="0"/>
          <dgm:chPref val="0"/>
        </dgm:presLayoutVars>
      </dgm:prSet>
      <dgm:spPr/>
    </dgm:pt>
    <dgm:pt modelId="{EB441C71-288F-40C6-8BA1-34B2AA68364E}" type="pres">
      <dgm:prSet presAssocID="{6E234016-500C-40DF-A31B-7AFB87C8FE67}" presName="sibTrans" presStyleCnt="0"/>
      <dgm:spPr/>
    </dgm:pt>
    <dgm:pt modelId="{A1271003-1377-4375-B84B-C335FCF3A564}" type="pres">
      <dgm:prSet presAssocID="{CC446298-DD6B-4DC3-94E6-7B55E2BFB470}" presName="compNode" presStyleCnt="0"/>
      <dgm:spPr/>
    </dgm:pt>
    <dgm:pt modelId="{3ECF7926-060D-4BB7-94CE-3A89E9F79655}" type="pres">
      <dgm:prSet presAssocID="{CC446298-DD6B-4DC3-94E6-7B55E2BFB470}" presName="bgRect" presStyleLbl="bgShp" presStyleIdx="3" presStyleCnt="8"/>
      <dgm:spPr/>
    </dgm:pt>
    <dgm:pt modelId="{3BC2EAC1-7F92-4695-813A-8855804AD816}" type="pres">
      <dgm:prSet presAssocID="{CC446298-DD6B-4DC3-94E6-7B55E2BFB47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61964F5A-568D-4AA1-9A6D-7DE7A405E02D}" type="pres">
      <dgm:prSet presAssocID="{CC446298-DD6B-4DC3-94E6-7B55E2BFB470}" presName="spaceRect" presStyleCnt="0"/>
      <dgm:spPr/>
    </dgm:pt>
    <dgm:pt modelId="{C978EDA2-3E5A-4BC0-B3CF-D840D4B710F5}" type="pres">
      <dgm:prSet presAssocID="{CC446298-DD6B-4DC3-94E6-7B55E2BFB470}" presName="parTx" presStyleLbl="revTx" presStyleIdx="3" presStyleCnt="8">
        <dgm:presLayoutVars>
          <dgm:chMax val="0"/>
          <dgm:chPref val="0"/>
        </dgm:presLayoutVars>
      </dgm:prSet>
      <dgm:spPr/>
    </dgm:pt>
    <dgm:pt modelId="{C193A106-12F8-4D60-AF4E-E51934C71C60}" type="pres">
      <dgm:prSet presAssocID="{0CF89BF9-049E-4981-AB61-7D9C9E5B5C4D}" presName="sibTrans" presStyleCnt="0"/>
      <dgm:spPr/>
    </dgm:pt>
    <dgm:pt modelId="{17906B6F-D43C-465D-83CA-58184A9D1235}" type="pres">
      <dgm:prSet presAssocID="{B9412778-3EBE-4A75-9CCA-FE92E8CF90F6}" presName="compNode" presStyleCnt="0"/>
      <dgm:spPr/>
    </dgm:pt>
    <dgm:pt modelId="{92A73740-10FD-4F48-870F-BCD6870418E2}" type="pres">
      <dgm:prSet presAssocID="{B9412778-3EBE-4A75-9CCA-FE92E8CF90F6}" presName="bgRect" presStyleLbl="bgShp" presStyleIdx="4" presStyleCnt="8"/>
      <dgm:spPr/>
    </dgm:pt>
    <dgm:pt modelId="{FD101B36-B914-47DF-B75D-701A19663DFB}" type="pres">
      <dgm:prSet presAssocID="{B9412778-3EBE-4A75-9CCA-FE92E8CF90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B7ABDB39-037A-4573-A4F4-5C0B4DF15337}" type="pres">
      <dgm:prSet presAssocID="{B9412778-3EBE-4A75-9CCA-FE92E8CF90F6}" presName="spaceRect" presStyleCnt="0"/>
      <dgm:spPr/>
    </dgm:pt>
    <dgm:pt modelId="{4CC8A7BE-BD56-4FF4-B95D-BD28D681463E}" type="pres">
      <dgm:prSet presAssocID="{B9412778-3EBE-4A75-9CCA-FE92E8CF90F6}" presName="parTx" presStyleLbl="revTx" presStyleIdx="4" presStyleCnt="8">
        <dgm:presLayoutVars>
          <dgm:chMax val="0"/>
          <dgm:chPref val="0"/>
        </dgm:presLayoutVars>
      </dgm:prSet>
      <dgm:spPr/>
    </dgm:pt>
    <dgm:pt modelId="{C5B71710-88CC-46E2-9D18-B5247F38B1C8}" type="pres">
      <dgm:prSet presAssocID="{E2943DDE-92D6-43D4-A16F-7616CC48B27D}" presName="sibTrans" presStyleCnt="0"/>
      <dgm:spPr/>
    </dgm:pt>
    <dgm:pt modelId="{845666F7-AE6C-4128-8874-623650777A6E}" type="pres">
      <dgm:prSet presAssocID="{019AEA27-64F8-4D31-90CF-2045C7EDD8B9}" presName="compNode" presStyleCnt="0"/>
      <dgm:spPr/>
    </dgm:pt>
    <dgm:pt modelId="{FAE8EC23-352A-4CD9-A7BE-5B590AF47729}" type="pres">
      <dgm:prSet presAssocID="{019AEA27-64F8-4D31-90CF-2045C7EDD8B9}" presName="bgRect" presStyleLbl="bgShp" presStyleIdx="5" presStyleCnt="8"/>
      <dgm:spPr/>
    </dgm:pt>
    <dgm:pt modelId="{3C0ECF86-2914-44AF-8AC6-EADE728280C6}" type="pres">
      <dgm:prSet presAssocID="{019AEA27-64F8-4D31-90CF-2045C7EDD8B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EB531581-58EC-4358-8AF9-A16522AE3C7B}" type="pres">
      <dgm:prSet presAssocID="{019AEA27-64F8-4D31-90CF-2045C7EDD8B9}" presName="spaceRect" presStyleCnt="0"/>
      <dgm:spPr/>
    </dgm:pt>
    <dgm:pt modelId="{35B1B9BA-6FFB-4360-8E82-B5F9E6EF7896}" type="pres">
      <dgm:prSet presAssocID="{019AEA27-64F8-4D31-90CF-2045C7EDD8B9}" presName="parTx" presStyleLbl="revTx" presStyleIdx="5" presStyleCnt="8">
        <dgm:presLayoutVars>
          <dgm:chMax val="0"/>
          <dgm:chPref val="0"/>
        </dgm:presLayoutVars>
      </dgm:prSet>
      <dgm:spPr/>
    </dgm:pt>
    <dgm:pt modelId="{0B80EB6A-CACE-44FB-983A-61A3CB25885A}" type="pres">
      <dgm:prSet presAssocID="{E006EFFA-7470-465B-A91B-AA1730E44996}" presName="sibTrans" presStyleCnt="0"/>
      <dgm:spPr/>
    </dgm:pt>
    <dgm:pt modelId="{E8ABE0C4-28A9-4D2E-AFEF-AC732F55D2B4}" type="pres">
      <dgm:prSet presAssocID="{5650106C-FDCA-48F1-BCE3-49CF2B96BA1C}" presName="compNode" presStyleCnt="0"/>
      <dgm:spPr/>
    </dgm:pt>
    <dgm:pt modelId="{28A39363-7703-49E7-9B47-D55E38EFB238}" type="pres">
      <dgm:prSet presAssocID="{5650106C-FDCA-48F1-BCE3-49CF2B96BA1C}" presName="bgRect" presStyleLbl="bgShp" presStyleIdx="6" presStyleCnt="8"/>
      <dgm:spPr/>
    </dgm:pt>
    <dgm:pt modelId="{48069E55-CEBA-4430-AF26-23FED29B28AF}" type="pres">
      <dgm:prSet presAssocID="{5650106C-FDCA-48F1-BCE3-49CF2B96BA1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rain"/>
        </a:ext>
      </dgm:extLst>
    </dgm:pt>
    <dgm:pt modelId="{2D8C8545-41C0-4BB8-8216-196C0784047A}" type="pres">
      <dgm:prSet presAssocID="{5650106C-FDCA-48F1-BCE3-49CF2B96BA1C}" presName="spaceRect" presStyleCnt="0"/>
      <dgm:spPr/>
    </dgm:pt>
    <dgm:pt modelId="{BF9E93A9-854D-4F5F-A673-E0D3F35E4B36}" type="pres">
      <dgm:prSet presAssocID="{5650106C-FDCA-48F1-BCE3-49CF2B96BA1C}" presName="parTx" presStyleLbl="revTx" presStyleIdx="6" presStyleCnt="8">
        <dgm:presLayoutVars>
          <dgm:chMax val="0"/>
          <dgm:chPref val="0"/>
        </dgm:presLayoutVars>
      </dgm:prSet>
      <dgm:spPr/>
    </dgm:pt>
    <dgm:pt modelId="{D664B837-8A5F-4F0A-9B91-A96995DBDDDA}" type="pres">
      <dgm:prSet presAssocID="{C2F19253-3F3F-48C7-A220-1EC12CFF57F6}" presName="sibTrans" presStyleCnt="0"/>
      <dgm:spPr/>
    </dgm:pt>
    <dgm:pt modelId="{F2B1B688-3C95-4A23-B9B5-66BFA6FC9926}" type="pres">
      <dgm:prSet presAssocID="{2854C509-A674-48D2-9A1D-8799D3336FF7}" presName="compNode" presStyleCnt="0"/>
      <dgm:spPr/>
    </dgm:pt>
    <dgm:pt modelId="{BD72418E-20A1-45FB-BAC1-A9848417E444}" type="pres">
      <dgm:prSet presAssocID="{2854C509-A674-48D2-9A1D-8799D3336FF7}" presName="bgRect" presStyleLbl="bgShp" presStyleIdx="7" presStyleCnt="8"/>
      <dgm:spPr/>
    </dgm:pt>
    <dgm:pt modelId="{8C29A470-08B4-46D2-858A-DE3A00EFE394}" type="pres">
      <dgm:prSet presAssocID="{2854C509-A674-48D2-9A1D-8799D3336FF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Head with Gears"/>
        </a:ext>
      </dgm:extLst>
    </dgm:pt>
    <dgm:pt modelId="{B16006FF-CBD6-44E6-BC2E-6EE09B3DE5CE}" type="pres">
      <dgm:prSet presAssocID="{2854C509-A674-48D2-9A1D-8799D3336FF7}" presName="spaceRect" presStyleCnt="0"/>
      <dgm:spPr/>
    </dgm:pt>
    <dgm:pt modelId="{A8CCB1BF-272C-4D66-80FA-474EBE9628ED}" type="pres">
      <dgm:prSet presAssocID="{2854C509-A674-48D2-9A1D-8799D3336FF7}" presName="parTx" presStyleLbl="revTx" presStyleIdx="7" presStyleCnt="8">
        <dgm:presLayoutVars>
          <dgm:chMax val="0"/>
          <dgm:chPref val="0"/>
        </dgm:presLayoutVars>
      </dgm:prSet>
      <dgm:spPr/>
    </dgm:pt>
  </dgm:ptLst>
  <dgm:cxnLst>
    <dgm:cxn modelId="{0F8CF80B-D394-4319-8B51-6DA0699AE2C3}" type="presOf" srcId="{019AEA27-64F8-4D31-90CF-2045C7EDD8B9}" destId="{35B1B9BA-6FFB-4360-8E82-B5F9E6EF7896}" srcOrd="0" destOrd="0" presId="urn:microsoft.com/office/officeart/2018/2/layout/IconVerticalSolidList"/>
    <dgm:cxn modelId="{83AA9910-DE18-48E9-9DB0-C822E542BB62}" type="presOf" srcId="{2854C509-A674-48D2-9A1D-8799D3336FF7}" destId="{A8CCB1BF-272C-4D66-80FA-474EBE9628ED}" srcOrd="0" destOrd="0" presId="urn:microsoft.com/office/officeart/2018/2/layout/IconVerticalSolidList"/>
    <dgm:cxn modelId="{A4F19A19-A06F-4BE2-A415-33AE1AF6AD31}" type="presOf" srcId="{CC446298-DD6B-4DC3-94E6-7B55E2BFB470}" destId="{C978EDA2-3E5A-4BC0-B3CF-D840D4B710F5}" srcOrd="0" destOrd="0" presId="urn:microsoft.com/office/officeart/2018/2/layout/IconVerticalSolidList"/>
    <dgm:cxn modelId="{5581551C-23C2-4473-A3B4-E1B5BE3DD9A3}" srcId="{810C5CAC-41BC-423C-8815-9A981E142FF2}" destId="{CEB57219-E26B-449F-ADA2-2BB86F11479C}" srcOrd="2" destOrd="0" parTransId="{B2C9994A-8D83-4D08-AD3F-47DE9836C35A}" sibTransId="{6E234016-500C-40DF-A31B-7AFB87C8FE67}"/>
    <dgm:cxn modelId="{25938162-5538-4021-BCB7-EA9DF2ADB564}" srcId="{810C5CAC-41BC-423C-8815-9A981E142FF2}" destId="{5650106C-FDCA-48F1-BCE3-49CF2B96BA1C}" srcOrd="6" destOrd="0" parTransId="{474096C6-E4EB-4A21-9AA9-6C7B34A2E06F}" sibTransId="{C2F19253-3F3F-48C7-A220-1EC12CFF57F6}"/>
    <dgm:cxn modelId="{54F61B65-E48B-4636-9F3D-8BAF9CDF0281}" type="presOf" srcId="{B9412778-3EBE-4A75-9CCA-FE92E8CF90F6}" destId="{4CC8A7BE-BD56-4FF4-B95D-BD28D681463E}" srcOrd="0" destOrd="0" presId="urn:microsoft.com/office/officeart/2018/2/layout/IconVerticalSolidList"/>
    <dgm:cxn modelId="{9900F26A-F7D1-4F85-9E5D-476F9092F26B}" srcId="{810C5CAC-41BC-423C-8815-9A981E142FF2}" destId="{76D24B2D-7632-4C65-A9A8-0C169DB712CC}" srcOrd="0" destOrd="0" parTransId="{DD927D59-84E1-4419-8BBB-2988F488ED8F}" sibTransId="{B21138D8-9F31-43E3-850B-E2049E794C99}"/>
    <dgm:cxn modelId="{A216C14C-FEC1-4A51-B1E6-A8BC9698E62A}" srcId="{810C5CAC-41BC-423C-8815-9A981E142FF2}" destId="{6D275EBE-6B0C-40B7-BD11-1F21CC8C2993}" srcOrd="1" destOrd="0" parTransId="{A25C60A9-0A66-4D61-A0F2-8175F41CAD83}" sibTransId="{82987426-DA61-454F-B9A6-DE7ED1978D48}"/>
    <dgm:cxn modelId="{AC7F1C73-65C6-49B1-8D56-FC2EE84EB321}" srcId="{810C5CAC-41BC-423C-8815-9A981E142FF2}" destId="{019AEA27-64F8-4D31-90CF-2045C7EDD8B9}" srcOrd="5" destOrd="0" parTransId="{58CFB278-5FB5-4322-ACF7-E0C15347D42F}" sibTransId="{E006EFFA-7470-465B-A91B-AA1730E44996}"/>
    <dgm:cxn modelId="{FF969579-146A-438E-9536-7D887D112EA3}" type="presOf" srcId="{6D275EBE-6B0C-40B7-BD11-1F21CC8C2993}" destId="{6D10371A-8DF9-457B-A091-887EA496167A}" srcOrd="0" destOrd="0" presId="urn:microsoft.com/office/officeart/2018/2/layout/IconVerticalSolidList"/>
    <dgm:cxn modelId="{A4C65A8A-899A-4C0A-8F2A-79D4BB52B797}" type="presOf" srcId="{76D24B2D-7632-4C65-A9A8-0C169DB712CC}" destId="{4B030C8A-0AF8-4D5E-A22E-8CBAD1415F2B}" srcOrd="0" destOrd="0" presId="urn:microsoft.com/office/officeart/2018/2/layout/IconVerticalSolidList"/>
    <dgm:cxn modelId="{8B410097-8ECB-421C-BCC3-9242E98A1654}" type="presOf" srcId="{810C5CAC-41BC-423C-8815-9A981E142FF2}" destId="{525D0DCE-9FDD-4C52-AD6C-CB197D6321C4}" srcOrd="0" destOrd="0" presId="urn:microsoft.com/office/officeart/2018/2/layout/IconVerticalSolidList"/>
    <dgm:cxn modelId="{DA76B5B7-D57C-48F5-BB24-7A942DC482FC}" srcId="{810C5CAC-41BC-423C-8815-9A981E142FF2}" destId="{B9412778-3EBE-4A75-9CCA-FE92E8CF90F6}" srcOrd="4" destOrd="0" parTransId="{7BCDD26D-24F8-4576-8323-C648AC28EE5C}" sibTransId="{E2943DDE-92D6-43D4-A16F-7616CC48B27D}"/>
    <dgm:cxn modelId="{FB7D73C6-5893-4735-AFFF-68A83E7F6193}" type="presOf" srcId="{CEB57219-E26B-449F-ADA2-2BB86F11479C}" destId="{FA06600D-C607-4834-925B-A3B3C72A34CD}" srcOrd="0" destOrd="0" presId="urn:microsoft.com/office/officeart/2018/2/layout/IconVerticalSolidList"/>
    <dgm:cxn modelId="{28A76AD7-F7B4-4997-B2A8-AF9112FD3225}" srcId="{810C5CAC-41BC-423C-8815-9A981E142FF2}" destId="{CC446298-DD6B-4DC3-94E6-7B55E2BFB470}" srcOrd="3" destOrd="0" parTransId="{9459E603-B935-4106-846A-5CA8243BF6A0}" sibTransId="{0CF89BF9-049E-4981-AB61-7D9C9E5B5C4D}"/>
    <dgm:cxn modelId="{4C5D2FE6-BC57-4D85-A9F0-57FD03A5DE68}" srcId="{810C5CAC-41BC-423C-8815-9A981E142FF2}" destId="{2854C509-A674-48D2-9A1D-8799D3336FF7}" srcOrd="7" destOrd="0" parTransId="{0D89AECA-6505-49BB-805C-420E46E74692}" sibTransId="{144D8E20-E09D-46F4-A34A-5C3C5EA0745F}"/>
    <dgm:cxn modelId="{D22BBAE9-0880-4B1B-A1FC-564C9B046907}" type="presOf" srcId="{5650106C-FDCA-48F1-BCE3-49CF2B96BA1C}" destId="{BF9E93A9-854D-4F5F-A673-E0D3F35E4B36}" srcOrd="0" destOrd="0" presId="urn:microsoft.com/office/officeart/2018/2/layout/IconVerticalSolidList"/>
    <dgm:cxn modelId="{6EE47B8F-A03C-4285-9750-5D9E3FB79015}" type="presParOf" srcId="{525D0DCE-9FDD-4C52-AD6C-CB197D6321C4}" destId="{D9CC74D8-63F0-4779-9CED-DBFFA554B6A5}" srcOrd="0" destOrd="0" presId="urn:microsoft.com/office/officeart/2018/2/layout/IconVerticalSolidList"/>
    <dgm:cxn modelId="{0FDE40BD-419C-48E1-8DCE-525B912CDAB6}" type="presParOf" srcId="{D9CC74D8-63F0-4779-9CED-DBFFA554B6A5}" destId="{D9430817-0712-4F19-A59F-F67D64C51737}" srcOrd="0" destOrd="0" presId="urn:microsoft.com/office/officeart/2018/2/layout/IconVerticalSolidList"/>
    <dgm:cxn modelId="{73F928FF-5502-4AE6-8269-2CD522AC213A}" type="presParOf" srcId="{D9CC74D8-63F0-4779-9CED-DBFFA554B6A5}" destId="{09699B60-E28C-4268-8CD6-EC3C0C706E61}" srcOrd="1" destOrd="0" presId="urn:microsoft.com/office/officeart/2018/2/layout/IconVerticalSolidList"/>
    <dgm:cxn modelId="{38B8F4BC-0E12-4876-A83B-49F67CBE443A}" type="presParOf" srcId="{D9CC74D8-63F0-4779-9CED-DBFFA554B6A5}" destId="{7A5EE13C-1E34-4BD3-B858-8952B8EE3C1A}" srcOrd="2" destOrd="0" presId="urn:microsoft.com/office/officeart/2018/2/layout/IconVerticalSolidList"/>
    <dgm:cxn modelId="{39D559E6-D1F2-4F62-9EAC-8B3713315C77}" type="presParOf" srcId="{D9CC74D8-63F0-4779-9CED-DBFFA554B6A5}" destId="{4B030C8A-0AF8-4D5E-A22E-8CBAD1415F2B}" srcOrd="3" destOrd="0" presId="urn:microsoft.com/office/officeart/2018/2/layout/IconVerticalSolidList"/>
    <dgm:cxn modelId="{5F0F0F5B-292C-4ABA-AAFF-5CB60A9B925E}" type="presParOf" srcId="{525D0DCE-9FDD-4C52-AD6C-CB197D6321C4}" destId="{A0B9E8A5-794B-49A5-858E-265734FD7DF3}" srcOrd="1" destOrd="0" presId="urn:microsoft.com/office/officeart/2018/2/layout/IconVerticalSolidList"/>
    <dgm:cxn modelId="{61A499E3-8849-4E7F-87DB-CCCAF52AE1F2}" type="presParOf" srcId="{525D0DCE-9FDD-4C52-AD6C-CB197D6321C4}" destId="{B3D6D96F-C2A2-44BF-A6F4-0D7998E332D4}" srcOrd="2" destOrd="0" presId="urn:microsoft.com/office/officeart/2018/2/layout/IconVerticalSolidList"/>
    <dgm:cxn modelId="{9E9B3C92-C6F4-49A7-A1D9-90BA8FF9439E}" type="presParOf" srcId="{B3D6D96F-C2A2-44BF-A6F4-0D7998E332D4}" destId="{2C98A1AC-5B47-491F-A802-F6C5E89844A6}" srcOrd="0" destOrd="0" presId="urn:microsoft.com/office/officeart/2018/2/layout/IconVerticalSolidList"/>
    <dgm:cxn modelId="{BF4181CF-F262-4F67-AF6C-01B830776C83}" type="presParOf" srcId="{B3D6D96F-C2A2-44BF-A6F4-0D7998E332D4}" destId="{2064ED4A-FE2E-43E1-A1EA-BA8E2686E857}" srcOrd="1" destOrd="0" presId="urn:microsoft.com/office/officeart/2018/2/layout/IconVerticalSolidList"/>
    <dgm:cxn modelId="{68A18442-8623-4F33-995A-5E976FCBC80B}" type="presParOf" srcId="{B3D6D96F-C2A2-44BF-A6F4-0D7998E332D4}" destId="{EFA00E03-07E2-4F3E-89F2-529DF7E4FEA1}" srcOrd="2" destOrd="0" presId="urn:microsoft.com/office/officeart/2018/2/layout/IconVerticalSolidList"/>
    <dgm:cxn modelId="{E093D78C-7921-43C2-8537-83F670385C23}" type="presParOf" srcId="{B3D6D96F-C2A2-44BF-A6F4-0D7998E332D4}" destId="{6D10371A-8DF9-457B-A091-887EA496167A}" srcOrd="3" destOrd="0" presId="urn:microsoft.com/office/officeart/2018/2/layout/IconVerticalSolidList"/>
    <dgm:cxn modelId="{21D10850-0052-4F33-87DB-2CDEB1E4322A}" type="presParOf" srcId="{525D0DCE-9FDD-4C52-AD6C-CB197D6321C4}" destId="{035239A2-391E-44F4-97CC-55BFDEAC6A39}" srcOrd="3" destOrd="0" presId="urn:microsoft.com/office/officeart/2018/2/layout/IconVerticalSolidList"/>
    <dgm:cxn modelId="{5A1F9D90-F376-477C-ACDE-1C90B5E4FEFD}" type="presParOf" srcId="{525D0DCE-9FDD-4C52-AD6C-CB197D6321C4}" destId="{696BA5D4-D7AA-488C-94B1-DF4ECCE2D395}" srcOrd="4" destOrd="0" presId="urn:microsoft.com/office/officeart/2018/2/layout/IconVerticalSolidList"/>
    <dgm:cxn modelId="{EC5B58B5-F766-49F1-9A3D-F4D5623198DF}" type="presParOf" srcId="{696BA5D4-D7AA-488C-94B1-DF4ECCE2D395}" destId="{D3813F6E-FB27-4FAB-9E27-D57949DBA46E}" srcOrd="0" destOrd="0" presId="urn:microsoft.com/office/officeart/2018/2/layout/IconVerticalSolidList"/>
    <dgm:cxn modelId="{96CAC644-17A0-42C8-855D-60FFF26BF7B9}" type="presParOf" srcId="{696BA5D4-D7AA-488C-94B1-DF4ECCE2D395}" destId="{995DFC55-F06A-4210-A109-4B05E825E9D8}" srcOrd="1" destOrd="0" presId="urn:microsoft.com/office/officeart/2018/2/layout/IconVerticalSolidList"/>
    <dgm:cxn modelId="{96F92B44-9E2A-4B25-A840-2C39E70CF651}" type="presParOf" srcId="{696BA5D4-D7AA-488C-94B1-DF4ECCE2D395}" destId="{3BB28905-0A10-439F-85B5-29C061F79E6C}" srcOrd="2" destOrd="0" presId="urn:microsoft.com/office/officeart/2018/2/layout/IconVerticalSolidList"/>
    <dgm:cxn modelId="{D89B8817-E79E-42B3-B393-33C84AE880DE}" type="presParOf" srcId="{696BA5D4-D7AA-488C-94B1-DF4ECCE2D395}" destId="{FA06600D-C607-4834-925B-A3B3C72A34CD}" srcOrd="3" destOrd="0" presId="urn:microsoft.com/office/officeart/2018/2/layout/IconVerticalSolidList"/>
    <dgm:cxn modelId="{40D2181B-6CEA-46BC-B5B1-2169C9A74D63}" type="presParOf" srcId="{525D0DCE-9FDD-4C52-AD6C-CB197D6321C4}" destId="{EB441C71-288F-40C6-8BA1-34B2AA68364E}" srcOrd="5" destOrd="0" presId="urn:microsoft.com/office/officeart/2018/2/layout/IconVerticalSolidList"/>
    <dgm:cxn modelId="{E38138BB-C7D7-448E-ABF0-DB614E64D420}" type="presParOf" srcId="{525D0DCE-9FDD-4C52-AD6C-CB197D6321C4}" destId="{A1271003-1377-4375-B84B-C335FCF3A564}" srcOrd="6" destOrd="0" presId="urn:microsoft.com/office/officeart/2018/2/layout/IconVerticalSolidList"/>
    <dgm:cxn modelId="{9E59E79B-738F-489A-9D0E-A8889828856B}" type="presParOf" srcId="{A1271003-1377-4375-B84B-C335FCF3A564}" destId="{3ECF7926-060D-4BB7-94CE-3A89E9F79655}" srcOrd="0" destOrd="0" presId="urn:microsoft.com/office/officeart/2018/2/layout/IconVerticalSolidList"/>
    <dgm:cxn modelId="{24C82D14-D67D-4683-AFD5-994E9A5A3846}" type="presParOf" srcId="{A1271003-1377-4375-B84B-C335FCF3A564}" destId="{3BC2EAC1-7F92-4695-813A-8855804AD816}" srcOrd="1" destOrd="0" presId="urn:microsoft.com/office/officeart/2018/2/layout/IconVerticalSolidList"/>
    <dgm:cxn modelId="{825153EB-6518-4201-BAB5-F195D5A39610}" type="presParOf" srcId="{A1271003-1377-4375-B84B-C335FCF3A564}" destId="{61964F5A-568D-4AA1-9A6D-7DE7A405E02D}" srcOrd="2" destOrd="0" presId="urn:microsoft.com/office/officeart/2018/2/layout/IconVerticalSolidList"/>
    <dgm:cxn modelId="{74BF7FAC-FAA7-4661-919E-7C17A75BE45C}" type="presParOf" srcId="{A1271003-1377-4375-B84B-C335FCF3A564}" destId="{C978EDA2-3E5A-4BC0-B3CF-D840D4B710F5}" srcOrd="3" destOrd="0" presId="urn:microsoft.com/office/officeart/2018/2/layout/IconVerticalSolidList"/>
    <dgm:cxn modelId="{67976023-B78B-43F7-B273-E6A3B0F1FA52}" type="presParOf" srcId="{525D0DCE-9FDD-4C52-AD6C-CB197D6321C4}" destId="{C193A106-12F8-4D60-AF4E-E51934C71C60}" srcOrd="7" destOrd="0" presId="urn:microsoft.com/office/officeart/2018/2/layout/IconVerticalSolidList"/>
    <dgm:cxn modelId="{C64FF9E0-C395-4CF6-9AC8-A6296FE09DFB}" type="presParOf" srcId="{525D0DCE-9FDD-4C52-AD6C-CB197D6321C4}" destId="{17906B6F-D43C-465D-83CA-58184A9D1235}" srcOrd="8" destOrd="0" presId="urn:microsoft.com/office/officeart/2018/2/layout/IconVerticalSolidList"/>
    <dgm:cxn modelId="{BDAA5F63-5A4E-4DC1-A35D-56EE1F305375}" type="presParOf" srcId="{17906B6F-D43C-465D-83CA-58184A9D1235}" destId="{92A73740-10FD-4F48-870F-BCD6870418E2}" srcOrd="0" destOrd="0" presId="urn:microsoft.com/office/officeart/2018/2/layout/IconVerticalSolidList"/>
    <dgm:cxn modelId="{87E10FE8-C3CB-4C25-8824-DED31D146256}" type="presParOf" srcId="{17906B6F-D43C-465D-83CA-58184A9D1235}" destId="{FD101B36-B914-47DF-B75D-701A19663DFB}" srcOrd="1" destOrd="0" presId="urn:microsoft.com/office/officeart/2018/2/layout/IconVerticalSolidList"/>
    <dgm:cxn modelId="{79BFDAEB-8F66-4C91-8A9A-D1CD559BD1AD}" type="presParOf" srcId="{17906B6F-D43C-465D-83CA-58184A9D1235}" destId="{B7ABDB39-037A-4573-A4F4-5C0B4DF15337}" srcOrd="2" destOrd="0" presId="urn:microsoft.com/office/officeart/2018/2/layout/IconVerticalSolidList"/>
    <dgm:cxn modelId="{F71AF0B4-AA8E-47DA-A1F9-6128DCB71260}" type="presParOf" srcId="{17906B6F-D43C-465D-83CA-58184A9D1235}" destId="{4CC8A7BE-BD56-4FF4-B95D-BD28D681463E}" srcOrd="3" destOrd="0" presId="urn:microsoft.com/office/officeart/2018/2/layout/IconVerticalSolidList"/>
    <dgm:cxn modelId="{65E4A0F4-30AF-4B87-9476-5B65B2B59844}" type="presParOf" srcId="{525D0DCE-9FDD-4C52-AD6C-CB197D6321C4}" destId="{C5B71710-88CC-46E2-9D18-B5247F38B1C8}" srcOrd="9" destOrd="0" presId="urn:microsoft.com/office/officeart/2018/2/layout/IconVerticalSolidList"/>
    <dgm:cxn modelId="{22D45C25-09E4-4C4A-9BAE-39AE99272F0D}" type="presParOf" srcId="{525D0DCE-9FDD-4C52-AD6C-CB197D6321C4}" destId="{845666F7-AE6C-4128-8874-623650777A6E}" srcOrd="10" destOrd="0" presId="urn:microsoft.com/office/officeart/2018/2/layout/IconVerticalSolidList"/>
    <dgm:cxn modelId="{2E022AA7-DC69-47B7-AB5F-F4219CC10D00}" type="presParOf" srcId="{845666F7-AE6C-4128-8874-623650777A6E}" destId="{FAE8EC23-352A-4CD9-A7BE-5B590AF47729}" srcOrd="0" destOrd="0" presId="urn:microsoft.com/office/officeart/2018/2/layout/IconVerticalSolidList"/>
    <dgm:cxn modelId="{C939BBB0-E987-41EB-B5B2-CD7513EC1709}" type="presParOf" srcId="{845666F7-AE6C-4128-8874-623650777A6E}" destId="{3C0ECF86-2914-44AF-8AC6-EADE728280C6}" srcOrd="1" destOrd="0" presId="urn:microsoft.com/office/officeart/2018/2/layout/IconVerticalSolidList"/>
    <dgm:cxn modelId="{D0608858-6133-4018-ADC2-0AA3A9BE6069}" type="presParOf" srcId="{845666F7-AE6C-4128-8874-623650777A6E}" destId="{EB531581-58EC-4358-8AF9-A16522AE3C7B}" srcOrd="2" destOrd="0" presId="urn:microsoft.com/office/officeart/2018/2/layout/IconVerticalSolidList"/>
    <dgm:cxn modelId="{AC6DF0A6-CED7-4322-9A60-BF488CF53EC8}" type="presParOf" srcId="{845666F7-AE6C-4128-8874-623650777A6E}" destId="{35B1B9BA-6FFB-4360-8E82-B5F9E6EF7896}" srcOrd="3" destOrd="0" presId="urn:microsoft.com/office/officeart/2018/2/layout/IconVerticalSolidList"/>
    <dgm:cxn modelId="{4A5256E5-BE60-42A4-85BA-220843FFD84A}" type="presParOf" srcId="{525D0DCE-9FDD-4C52-AD6C-CB197D6321C4}" destId="{0B80EB6A-CACE-44FB-983A-61A3CB25885A}" srcOrd="11" destOrd="0" presId="urn:microsoft.com/office/officeart/2018/2/layout/IconVerticalSolidList"/>
    <dgm:cxn modelId="{0CC283DD-B7C8-4514-A844-6D35C904D640}" type="presParOf" srcId="{525D0DCE-9FDD-4C52-AD6C-CB197D6321C4}" destId="{E8ABE0C4-28A9-4D2E-AFEF-AC732F55D2B4}" srcOrd="12" destOrd="0" presId="urn:microsoft.com/office/officeart/2018/2/layout/IconVerticalSolidList"/>
    <dgm:cxn modelId="{3F0A7074-45CB-4B73-9015-0FB7D4E31CDD}" type="presParOf" srcId="{E8ABE0C4-28A9-4D2E-AFEF-AC732F55D2B4}" destId="{28A39363-7703-49E7-9B47-D55E38EFB238}" srcOrd="0" destOrd="0" presId="urn:microsoft.com/office/officeart/2018/2/layout/IconVerticalSolidList"/>
    <dgm:cxn modelId="{64A008DD-D1EA-4FBC-BCCB-D51F75DCDCF6}" type="presParOf" srcId="{E8ABE0C4-28A9-4D2E-AFEF-AC732F55D2B4}" destId="{48069E55-CEBA-4430-AF26-23FED29B28AF}" srcOrd="1" destOrd="0" presId="urn:microsoft.com/office/officeart/2018/2/layout/IconVerticalSolidList"/>
    <dgm:cxn modelId="{96771517-5F49-4581-BE9A-E723E636FE4D}" type="presParOf" srcId="{E8ABE0C4-28A9-4D2E-AFEF-AC732F55D2B4}" destId="{2D8C8545-41C0-4BB8-8216-196C0784047A}" srcOrd="2" destOrd="0" presId="urn:microsoft.com/office/officeart/2018/2/layout/IconVerticalSolidList"/>
    <dgm:cxn modelId="{410D2248-55EA-4A69-9C32-1DC7082FF665}" type="presParOf" srcId="{E8ABE0C4-28A9-4D2E-AFEF-AC732F55D2B4}" destId="{BF9E93A9-854D-4F5F-A673-E0D3F35E4B36}" srcOrd="3" destOrd="0" presId="urn:microsoft.com/office/officeart/2018/2/layout/IconVerticalSolidList"/>
    <dgm:cxn modelId="{27618778-E4FA-45D4-BB8C-E4C0A9D737B4}" type="presParOf" srcId="{525D0DCE-9FDD-4C52-AD6C-CB197D6321C4}" destId="{D664B837-8A5F-4F0A-9B91-A96995DBDDDA}" srcOrd="13" destOrd="0" presId="urn:microsoft.com/office/officeart/2018/2/layout/IconVerticalSolidList"/>
    <dgm:cxn modelId="{C7DB23D8-3B4B-4DFA-BBCC-4770E4C9A0DD}" type="presParOf" srcId="{525D0DCE-9FDD-4C52-AD6C-CB197D6321C4}" destId="{F2B1B688-3C95-4A23-B9B5-66BFA6FC9926}" srcOrd="14" destOrd="0" presId="urn:microsoft.com/office/officeart/2018/2/layout/IconVerticalSolidList"/>
    <dgm:cxn modelId="{6E51C7FE-0863-40F7-B474-67582B680F22}" type="presParOf" srcId="{F2B1B688-3C95-4A23-B9B5-66BFA6FC9926}" destId="{BD72418E-20A1-45FB-BAC1-A9848417E444}" srcOrd="0" destOrd="0" presId="urn:microsoft.com/office/officeart/2018/2/layout/IconVerticalSolidList"/>
    <dgm:cxn modelId="{12F93F28-6682-4C67-BC91-FB923C42520E}" type="presParOf" srcId="{F2B1B688-3C95-4A23-B9B5-66BFA6FC9926}" destId="{8C29A470-08B4-46D2-858A-DE3A00EFE394}" srcOrd="1" destOrd="0" presId="urn:microsoft.com/office/officeart/2018/2/layout/IconVerticalSolidList"/>
    <dgm:cxn modelId="{29FED8AE-E095-477C-97BB-53E319B3C97A}" type="presParOf" srcId="{F2B1B688-3C95-4A23-B9B5-66BFA6FC9926}" destId="{B16006FF-CBD6-44E6-BC2E-6EE09B3DE5CE}" srcOrd="2" destOrd="0" presId="urn:microsoft.com/office/officeart/2018/2/layout/IconVerticalSolidList"/>
    <dgm:cxn modelId="{E6FB68F7-C802-4919-817B-D1D6B5B99AFF}" type="presParOf" srcId="{F2B1B688-3C95-4A23-B9B5-66BFA6FC9926}" destId="{A8CCB1BF-272C-4D66-80FA-474EBE9628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A2C779-90F1-43D0-8A4E-2B420641F1F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0032534-5162-4D88-9487-87A69B6266A8}">
      <dgm:prSet/>
      <dgm:spPr/>
      <dgm:t>
        <a:bodyPr/>
        <a:lstStyle/>
        <a:p>
          <a:pPr>
            <a:lnSpc>
              <a:spcPct val="100000"/>
            </a:lnSpc>
          </a:pPr>
          <a:r>
            <a:rPr lang="en-US" dirty="0"/>
            <a:t>Select Pre-Trained Model.   </a:t>
          </a:r>
        </a:p>
      </dgm:t>
    </dgm:pt>
    <dgm:pt modelId="{04EDA5E1-6A2A-44E8-B753-2F9E9599E6FB}" type="parTrans" cxnId="{6789EAE2-922D-44D2-8B00-163184C535E7}">
      <dgm:prSet/>
      <dgm:spPr/>
      <dgm:t>
        <a:bodyPr/>
        <a:lstStyle/>
        <a:p>
          <a:endParaRPr lang="en-US"/>
        </a:p>
      </dgm:t>
    </dgm:pt>
    <dgm:pt modelId="{ABF7BD68-E2C0-47A8-8213-8B61860778FB}" type="sibTrans" cxnId="{6789EAE2-922D-44D2-8B00-163184C535E7}">
      <dgm:prSet/>
      <dgm:spPr/>
      <dgm:t>
        <a:bodyPr/>
        <a:lstStyle/>
        <a:p>
          <a:endParaRPr lang="en-US"/>
        </a:p>
      </dgm:t>
    </dgm:pt>
    <dgm:pt modelId="{2061AC0A-EF88-45D3-9D9E-A05EF8F68A92}">
      <dgm:prSet/>
      <dgm:spPr/>
      <dgm:t>
        <a:bodyPr/>
        <a:lstStyle/>
        <a:p>
          <a:pPr>
            <a:lnSpc>
              <a:spcPct val="100000"/>
            </a:lnSpc>
          </a:pPr>
          <a:r>
            <a:rPr lang="en-US"/>
            <a:t>Load Model (with pre-trained weights).   </a:t>
          </a:r>
        </a:p>
      </dgm:t>
    </dgm:pt>
    <dgm:pt modelId="{29CDC92C-87DD-40A7-ADF9-05558D0C2626}" type="parTrans" cxnId="{155D0B8E-6CFF-4AB7-9B9D-23A252344840}">
      <dgm:prSet/>
      <dgm:spPr/>
      <dgm:t>
        <a:bodyPr/>
        <a:lstStyle/>
        <a:p>
          <a:endParaRPr lang="en-US"/>
        </a:p>
      </dgm:t>
    </dgm:pt>
    <dgm:pt modelId="{6DF79172-F33E-4595-9444-93714E108C0D}" type="sibTrans" cxnId="{155D0B8E-6CFF-4AB7-9B9D-23A252344840}">
      <dgm:prSet/>
      <dgm:spPr/>
      <dgm:t>
        <a:bodyPr/>
        <a:lstStyle/>
        <a:p>
          <a:endParaRPr lang="en-US"/>
        </a:p>
      </dgm:t>
    </dgm:pt>
    <dgm:pt modelId="{34FE313F-7A5B-43AE-A103-59130CC70388}">
      <dgm:prSet/>
      <dgm:spPr/>
      <dgm:t>
        <a:bodyPr/>
        <a:lstStyle/>
        <a:p>
          <a:pPr>
            <a:lnSpc>
              <a:spcPct val="100000"/>
            </a:lnSpc>
          </a:pPr>
          <a:r>
            <a:rPr lang="en-US" b="1"/>
            <a:t>Determine Layers to Unfreeze</a:t>
          </a:r>
          <a:r>
            <a:rPr lang="en-US"/>
            <a:t> (based on task similarity).   </a:t>
          </a:r>
        </a:p>
      </dgm:t>
    </dgm:pt>
    <dgm:pt modelId="{08A8A7D5-74B3-4D40-A693-C4535A498F93}" type="parTrans" cxnId="{421DEB93-0503-4691-86AF-C5AD3A8D4A5E}">
      <dgm:prSet/>
      <dgm:spPr/>
      <dgm:t>
        <a:bodyPr/>
        <a:lstStyle/>
        <a:p>
          <a:endParaRPr lang="en-US"/>
        </a:p>
      </dgm:t>
    </dgm:pt>
    <dgm:pt modelId="{077CCBC7-1662-43DD-B8CB-CF353408A208}" type="sibTrans" cxnId="{421DEB93-0503-4691-86AF-C5AD3A8D4A5E}">
      <dgm:prSet/>
      <dgm:spPr/>
      <dgm:t>
        <a:bodyPr/>
        <a:lstStyle/>
        <a:p>
          <a:endParaRPr lang="en-US"/>
        </a:p>
      </dgm:t>
    </dgm:pt>
    <dgm:pt modelId="{8C5A200F-76BC-4970-99B5-84FD1DF82ADD}">
      <dgm:prSet/>
      <dgm:spPr/>
      <dgm:t>
        <a:bodyPr/>
        <a:lstStyle/>
        <a:p>
          <a:pPr>
            <a:lnSpc>
              <a:spcPct val="100000"/>
            </a:lnSpc>
          </a:pPr>
          <a:r>
            <a:rPr lang="en-US"/>
            <a:t>Modify Output Layers.   </a:t>
          </a:r>
        </a:p>
      </dgm:t>
    </dgm:pt>
    <dgm:pt modelId="{A1FD6014-EE02-48B1-A044-A4BED514B4B3}" type="parTrans" cxnId="{3B3D1735-6556-46B1-86B8-51F973A7F694}">
      <dgm:prSet/>
      <dgm:spPr/>
      <dgm:t>
        <a:bodyPr/>
        <a:lstStyle/>
        <a:p>
          <a:endParaRPr lang="en-US"/>
        </a:p>
      </dgm:t>
    </dgm:pt>
    <dgm:pt modelId="{B4D50719-DE30-4B7B-9A1A-354D6416175C}" type="sibTrans" cxnId="{3B3D1735-6556-46B1-86B8-51F973A7F694}">
      <dgm:prSet/>
      <dgm:spPr/>
      <dgm:t>
        <a:bodyPr/>
        <a:lstStyle/>
        <a:p>
          <a:endParaRPr lang="en-US"/>
        </a:p>
      </dgm:t>
    </dgm:pt>
    <dgm:pt modelId="{1D060692-47FD-4CA5-8743-6E0F568E5CC4}">
      <dgm:prSet/>
      <dgm:spPr/>
      <dgm:t>
        <a:bodyPr/>
        <a:lstStyle/>
        <a:p>
          <a:pPr>
            <a:lnSpc>
              <a:spcPct val="100000"/>
            </a:lnSpc>
          </a:pPr>
          <a:r>
            <a:rPr lang="en-US" b="1"/>
            <a:t>Adjust Learning Rates</a:t>
          </a:r>
          <a:r>
            <a:rPr lang="en-US"/>
            <a:t> (Lower LR for pre-trained layers, higher for new layers is common).   </a:t>
          </a:r>
        </a:p>
      </dgm:t>
    </dgm:pt>
    <dgm:pt modelId="{395054CD-288B-4417-B8F3-32F407B740BF}" type="parTrans" cxnId="{FD4F6775-B186-49AD-B7D1-9E85BA5C03FE}">
      <dgm:prSet/>
      <dgm:spPr/>
      <dgm:t>
        <a:bodyPr/>
        <a:lstStyle/>
        <a:p>
          <a:endParaRPr lang="en-US"/>
        </a:p>
      </dgm:t>
    </dgm:pt>
    <dgm:pt modelId="{855EA9DB-51F6-42F0-84D8-9C0F3661B26A}" type="sibTrans" cxnId="{FD4F6775-B186-49AD-B7D1-9E85BA5C03FE}">
      <dgm:prSet/>
      <dgm:spPr/>
      <dgm:t>
        <a:bodyPr/>
        <a:lstStyle/>
        <a:p>
          <a:endParaRPr lang="en-US"/>
        </a:p>
      </dgm:t>
    </dgm:pt>
    <dgm:pt modelId="{A5C65A76-9DB1-44BB-9296-0F05072C8749}">
      <dgm:prSet/>
      <dgm:spPr/>
      <dgm:t>
        <a:bodyPr/>
        <a:lstStyle/>
        <a:p>
          <a:pPr>
            <a:lnSpc>
              <a:spcPct val="100000"/>
            </a:lnSpc>
          </a:pPr>
          <a:r>
            <a:rPr lang="en-US"/>
            <a:t>Preprocess Data.   </a:t>
          </a:r>
        </a:p>
      </dgm:t>
    </dgm:pt>
    <dgm:pt modelId="{8C0377E8-9187-4662-B844-A6CBF15048FC}" type="parTrans" cxnId="{B23AA44C-917E-4DD4-8F0F-5F951FCD3654}">
      <dgm:prSet/>
      <dgm:spPr/>
      <dgm:t>
        <a:bodyPr/>
        <a:lstStyle/>
        <a:p>
          <a:endParaRPr lang="en-US"/>
        </a:p>
      </dgm:t>
    </dgm:pt>
    <dgm:pt modelId="{714C7588-73B2-4FF8-B72F-8D9F0132FC0E}" type="sibTrans" cxnId="{B23AA44C-917E-4DD4-8F0F-5F951FCD3654}">
      <dgm:prSet/>
      <dgm:spPr/>
      <dgm:t>
        <a:bodyPr/>
        <a:lstStyle/>
        <a:p>
          <a:endParaRPr lang="en-US"/>
        </a:p>
      </dgm:t>
    </dgm:pt>
    <dgm:pt modelId="{2466952D-F9A1-43E4-8C18-0694D13EBC43}">
      <dgm:prSet/>
      <dgm:spPr/>
      <dgm:t>
        <a:bodyPr/>
        <a:lstStyle/>
        <a:p>
          <a:pPr>
            <a:lnSpc>
              <a:spcPct val="100000"/>
            </a:lnSpc>
          </a:pPr>
          <a:r>
            <a:rPr lang="en-US" b="1"/>
            <a:t>Train the (Partially) Unfrozen Model</a:t>
          </a:r>
          <a:r>
            <a:rPr lang="en-US"/>
            <a:t> (monitor validation loss).   </a:t>
          </a:r>
        </a:p>
      </dgm:t>
    </dgm:pt>
    <dgm:pt modelId="{1FED8A06-D105-477A-9356-8F4799AD36BE}" type="parTrans" cxnId="{E37756CE-B953-48C0-90F4-A6682F0205E8}">
      <dgm:prSet/>
      <dgm:spPr/>
      <dgm:t>
        <a:bodyPr/>
        <a:lstStyle/>
        <a:p>
          <a:endParaRPr lang="en-US"/>
        </a:p>
      </dgm:t>
    </dgm:pt>
    <dgm:pt modelId="{650296AC-A280-4E8E-BAB0-71D794A43162}" type="sibTrans" cxnId="{E37756CE-B953-48C0-90F4-A6682F0205E8}">
      <dgm:prSet/>
      <dgm:spPr/>
      <dgm:t>
        <a:bodyPr/>
        <a:lstStyle/>
        <a:p>
          <a:endParaRPr lang="en-US"/>
        </a:p>
      </dgm:t>
    </dgm:pt>
    <dgm:pt modelId="{A03A1ABD-980F-46EA-8F9F-2288B950D95E}">
      <dgm:prSet/>
      <dgm:spPr/>
      <dgm:t>
        <a:bodyPr/>
        <a:lstStyle/>
        <a:p>
          <a:pPr>
            <a:lnSpc>
              <a:spcPct val="100000"/>
            </a:lnSpc>
          </a:pPr>
          <a:r>
            <a:rPr lang="en-US"/>
            <a:t>Evaluate and Optimize.</a:t>
          </a:r>
        </a:p>
      </dgm:t>
    </dgm:pt>
    <dgm:pt modelId="{2987784E-8C32-4238-934C-25540F7856B0}" type="parTrans" cxnId="{8F1EE381-A061-44C7-8C50-9D8E330B07CA}">
      <dgm:prSet/>
      <dgm:spPr/>
      <dgm:t>
        <a:bodyPr/>
        <a:lstStyle/>
        <a:p>
          <a:endParaRPr lang="en-US"/>
        </a:p>
      </dgm:t>
    </dgm:pt>
    <dgm:pt modelId="{3870D17F-505E-4D5D-8178-765F502DBFE2}" type="sibTrans" cxnId="{8F1EE381-A061-44C7-8C50-9D8E330B07CA}">
      <dgm:prSet/>
      <dgm:spPr/>
      <dgm:t>
        <a:bodyPr/>
        <a:lstStyle/>
        <a:p>
          <a:endParaRPr lang="en-US"/>
        </a:p>
      </dgm:t>
    </dgm:pt>
    <dgm:pt modelId="{15C0C509-4D2E-433D-AF74-EE60E22CBB7F}" type="pres">
      <dgm:prSet presAssocID="{C1A2C779-90F1-43D0-8A4E-2B420641F1F6}" presName="root" presStyleCnt="0">
        <dgm:presLayoutVars>
          <dgm:dir/>
          <dgm:resizeHandles val="exact"/>
        </dgm:presLayoutVars>
      </dgm:prSet>
      <dgm:spPr/>
    </dgm:pt>
    <dgm:pt modelId="{508609A1-07F3-4BB4-8B8E-E8E3A9593264}" type="pres">
      <dgm:prSet presAssocID="{A0032534-5162-4D88-9487-87A69B6266A8}" presName="compNode" presStyleCnt="0"/>
      <dgm:spPr/>
    </dgm:pt>
    <dgm:pt modelId="{4CE60BBA-CCBE-4953-9BA2-A85D3D79F83E}" type="pres">
      <dgm:prSet presAssocID="{A0032534-5162-4D88-9487-87A69B6266A8}" presName="bgRect" presStyleLbl="bgShp" presStyleIdx="0" presStyleCnt="8"/>
      <dgm:spPr/>
    </dgm:pt>
    <dgm:pt modelId="{CFB58D62-C518-4EA7-A660-4BDE812A78E4}" type="pres">
      <dgm:prSet presAssocID="{A0032534-5162-4D88-9487-87A69B6266A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nce Steps"/>
        </a:ext>
      </dgm:extLst>
    </dgm:pt>
    <dgm:pt modelId="{3E018B99-56A0-4CA7-8E49-93DAEF2DD260}" type="pres">
      <dgm:prSet presAssocID="{A0032534-5162-4D88-9487-87A69B6266A8}" presName="spaceRect" presStyleCnt="0"/>
      <dgm:spPr/>
    </dgm:pt>
    <dgm:pt modelId="{97E30AAF-5EBD-4A8F-AD22-3BED899F5466}" type="pres">
      <dgm:prSet presAssocID="{A0032534-5162-4D88-9487-87A69B6266A8}" presName="parTx" presStyleLbl="revTx" presStyleIdx="0" presStyleCnt="8">
        <dgm:presLayoutVars>
          <dgm:chMax val="0"/>
          <dgm:chPref val="0"/>
        </dgm:presLayoutVars>
      </dgm:prSet>
      <dgm:spPr/>
    </dgm:pt>
    <dgm:pt modelId="{F396733B-5A00-4741-A73A-7440F2043A33}" type="pres">
      <dgm:prSet presAssocID="{ABF7BD68-E2C0-47A8-8213-8B61860778FB}" presName="sibTrans" presStyleCnt="0"/>
      <dgm:spPr/>
    </dgm:pt>
    <dgm:pt modelId="{3B6412FD-9E2D-4944-98D0-FA593E78EDA1}" type="pres">
      <dgm:prSet presAssocID="{2061AC0A-EF88-45D3-9D9E-A05EF8F68A92}" presName="compNode" presStyleCnt="0"/>
      <dgm:spPr/>
    </dgm:pt>
    <dgm:pt modelId="{CAD363EC-21A6-4EAD-B0F1-4D70F0C46CE2}" type="pres">
      <dgm:prSet presAssocID="{2061AC0A-EF88-45D3-9D9E-A05EF8F68A92}" presName="bgRect" presStyleLbl="bgShp" presStyleIdx="1" presStyleCnt="8"/>
      <dgm:spPr/>
    </dgm:pt>
    <dgm:pt modelId="{927399D5-C685-46B8-8CB6-B6BB8869E592}" type="pres">
      <dgm:prSet presAssocID="{2061AC0A-EF88-45D3-9D9E-A05EF8F68A9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dy Builder"/>
        </a:ext>
      </dgm:extLst>
    </dgm:pt>
    <dgm:pt modelId="{1A0426D1-57B9-431B-BD42-3AD008C29D5B}" type="pres">
      <dgm:prSet presAssocID="{2061AC0A-EF88-45D3-9D9E-A05EF8F68A92}" presName="spaceRect" presStyleCnt="0"/>
      <dgm:spPr/>
    </dgm:pt>
    <dgm:pt modelId="{1BBE014C-5A98-46A5-A13E-1A2D9735C4C5}" type="pres">
      <dgm:prSet presAssocID="{2061AC0A-EF88-45D3-9D9E-A05EF8F68A92}" presName="parTx" presStyleLbl="revTx" presStyleIdx="1" presStyleCnt="8">
        <dgm:presLayoutVars>
          <dgm:chMax val="0"/>
          <dgm:chPref val="0"/>
        </dgm:presLayoutVars>
      </dgm:prSet>
      <dgm:spPr/>
    </dgm:pt>
    <dgm:pt modelId="{D0A9344B-9162-4EF0-B4A8-A26B0D826DD7}" type="pres">
      <dgm:prSet presAssocID="{6DF79172-F33E-4595-9444-93714E108C0D}" presName="sibTrans" presStyleCnt="0"/>
      <dgm:spPr/>
    </dgm:pt>
    <dgm:pt modelId="{BE54053A-885E-4487-A699-D7EAAE2FB43A}" type="pres">
      <dgm:prSet presAssocID="{34FE313F-7A5B-43AE-A103-59130CC70388}" presName="compNode" presStyleCnt="0"/>
      <dgm:spPr/>
    </dgm:pt>
    <dgm:pt modelId="{C9E1DFCA-A8F3-49AD-81E5-1ADB7A7ECA0C}" type="pres">
      <dgm:prSet presAssocID="{34FE313F-7A5B-43AE-A103-59130CC70388}" presName="bgRect" presStyleLbl="bgShp" presStyleIdx="2" presStyleCnt="8"/>
      <dgm:spPr/>
    </dgm:pt>
    <dgm:pt modelId="{B6A3F901-4C19-46A6-A573-2958802A6D15}" type="pres">
      <dgm:prSet presAssocID="{34FE313F-7A5B-43AE-A103-59130CC7038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E903C3F5-9FF9-4C35-BE81-19D4CCBA4F7E}" type="pres">
      <dgm:prSet presAssocID="{34FE313F-7A5B-43AE-A103-59130CC70388}" presName="spaceRect" presStyleCnt="0"/>
      <dgm:spPr/>
    </dgm:pt>
    <dgm:pt modelId="{D307D926-64C6-4316-BA0A-931269D1CD1A}" type="pres">
      <dgm:prSet presAssocID="{34FE313F-7A5B-43AE-A103-59130CC70388}" presName="parTx" presStyleLbl="revTx" presStyleIdx="2" presStyleCnt="8">
        <dgm:presLayoutVars>
          <dgm:chMax val="0"/>
          <dgm:chPref val="0"/>
        </dgm:presLayoutVars>
      </dgm:prSet>
      <dgm:spPr/>
    </dgm:pt>
    <dgm:pt modelId="{C0AE7BF6-0843-4E47-9FDB-6D18902FBAC2}" type="pres">
      <dgm:prSet presAssocID="{077CCBC7-1662-43DD-B8CB-CF353408A208}" presName="sibTrans" presStyleCnt="0"/>
      <dgm:spPr/>
    </dgm:pt>
    <dgm:pt modelId="{165B8F40-7FA4-4208-8010-C9BC1EFC726E}" type="pres">
      <dgm:prSet presAssocID="{8C5A200F-76BC-4970-99B5-84FD1DF82ADD}" presName="compNode" presStyleCnt="0"/>
      <dgm:spPr/>
    </dgm:pt>
    <dgm:pt modelId="{F3612D7D-B3AF-4BBA-B143-D0ABFFDF552B}" type="pres">
      <dgm:prSet presAssocID="{8C5A200F-76BC-4970-99B5-84FD1DF82ADD}" presName="bgRect" presStyleLbl="bgShp" presStyleIdx="3" presStyleCnt="8"/>
      <dgm:spPr/>
    </dgm:pt>
    <dgm:pt modelId="{5F4A4F0E-CEAD-48DB-AE99-DA6A025731DE}" type="pres">
      <dgm:prSet presAssocID="{8C5A200F-76BC-4970-99B5-84FD1DF82AD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C0A008F8-15EC-4205-AD64-DB8266740A96}" type="pres">
      <dgm:prSet presAssocID="{8C5A200F-76BC-4970-99B5-84FD1DF82ADD}" presName="spaceRect" presStyleCnt="0"/>
      <dgm:spPr/>
    </dgm:pt>
    <dgm:pt modelId="{FA1F7103-DAD1-4EC4-A6E0-8BC1A6F2F320}" type="pres">
      <dgm:prSet presAssocID="{8C5A200F-76BC-4970-99B5-84FD1DF82ADD}" presName="parTx" presStyleLbl="revTx" presStyleIdx="3" presStyleCnt="8">
        <dgm:presLayoutVars>
          <dgm:chMax val="0"/>
          <dgm:chPref val="0"/>
        </dgm:presLayoutVars>
      </dgm:prSet>
      <dgm:spPr/>
    </dgm:pt>
    <dgm:pt modelId="{D74F1983-EFB7-496C-A884-ED9AAD8239D8}" type="pres">
      <dgm:prSet presAssocID="{B4D50719-DE30-4B7B-9A1A-354D6416175C}" presName="sibTrans" presStyleCnt="0"/>
      <dgm:spPr/>
    </dgm:pt>
    <dgm:pt modelId="{E1AA1525-3C2D-483E-9911-4A7BD5F11485}" type="pres">
      <dgm:prSet presAssocID="{1D060692-47FD-4CA5-8743-6E0F568E5CC4}" presName="compNode" presStyleCnt="0"/>
      <dgm:spPr/>
    </dgm:pt>
    <dgm:pt modelId="{5B94C211-7711-4F30-BDC7-883F8A84E9D4}" type="pres">
      <dgm:prSet presAssocID="{1D060692-47FD-4CA5-8743-6E0F568E5CC4}" presName="bgRect" presStyleLbl="bgShp" presStyleIdx="4" presStyleCnt="8"/>
      <dgm:spPr/>
    </dgm:pt>
    <dgm:pt modelId="{59165567-CEF3-4447-8506-F007E3B96E4E}" type="pres">
      <dgm:prSet presAssocID="{1D060692-47FD-4CA5-8743-6E0F568E5CC4}"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ridge scene"/>
        </a:ext>
      </dgm:extLst>
    </dgm:pt>
    <dgm:pt modelId="{DD045335-B0F7-4CE3-BC17-2725306C437F}" type="pres">
      <dgm:prSet presAssocID="{1D060692-47FD-4CA5-8743-6E0F568E5CC4}" presName="spaceRect" presStyleCnt="0"/>
      <dgm:spPr/>
    </dgm:pt>
    <dgm:pt modelId="{2DB6B394-4421-4C46-801B-6E2C6322E5E8}" type="pres">
      <dgm:prSet presAssocID="{1D060692-47FD-4CA5-8743-6E0F568E5CC4}" presName="parTx" presStyleLbl="revTx" presStyleIdx="4" presStyleCnt="8">
        <dgm:presLayoutVars>
          <dgm:chMax val="0"/>
          <dgm:chPref val="0"/>
        </dgm:presLayoutVars>
      </dgm:prSet>
      <dgm:spPr/>
    </dgm:pt>
    <dgm:pt modelId="{4A8391F3-E1F6-4FA3-8834-1A482F609A53}" type="pres">
      <dgm:prSet presAssocID="{855EA9DB-51F6-42F0-84D8-9C0F3661B26A}" presName="sibTrans" presStyleCnt="0"/>
      <dgm:spPr/>
    </dgm:pt>
    <dgm:pt modelId="{88CFE043-9797-4008-8BDF-2A307C3D0699}" type="pres">
      <dgm:prSet presAssocID="{A5C65A76-9DB1-44BB-9296-0F05072C8749}" presName="compNode" presStyleCnt="0"/>
      <dgm:spPr/>
    </dgm:pt>
    <dgm:pt modelId="{D7B23A96-AAFF-4843-99ED-AA63CD46D8D6}" type="pres">
      <dgm:prSet presAssocID="{A5C65A76-9DB1-44BB-9296-0F05072C8749}" presName="bgRect" presStyleLbl="bgShp" presStyleIdx="5" presStyleCnt="8"/>
      <dgm:spPr/>
    </dgm:pt>
    <dgm:pt modelId="{04C72CBB-6DB6-42A2-AF1A-E402EF599C3D}" type="pres">
      <dgm:prSet presAssocID="{A5C65A76-9DB1-44BB-9296-0F05072C874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able"/>
        </a:ext>
      </dgm:extLst>
    </dgm:pt>
    <dgm:pt modelId="{9CB4647A-0338-4A83-9A4E-3CC298751FE8}" type="pres">
      <dgm:prSet presAssocID="{A5C65A76-9DB1-44BB-9296-0F05072C8749}" presName="spaceRect" presStyleCnt="0"/>
      <dgm:spPr/>
    </dgm:pt>
    <dgm:pt modelId="{146744E9-F831-4ACC-9CC7-91ED04B804C7}" type="pres">
      <dgm:prSet presAssocID="{A5C65A76-9DB1-44BB-9296-0F05072C8749}" presName="parTx" presStyleLbl="revTx" presStyleIdx="5" presStyleCnt="8">
        <dgm:presLayoutVars>
          <dgm:chMax val="0"/>
          <dgm:chPref val="0"/>
        </dgm:presLayoutVars>
      </dgm:prSet>
      <dgm:spPr/>
    </dgm:pt>
    <dgm:pt modelId="{9A42291B-3B10-41BC-A53D-60B71312DC82}" type="pres">
      <dgm:prSet presAssocID="{714C7588-73B2-4FF8-B72F-8D9F0132FC0E}" presName="sibTrans" presStyleCnt="0"/>
      <dgm:spPr/>
    </dgm:pt>
    <dgm:pt modelId="{2FBD2059-0DA8-4F01-800F-C01BF28AE88C}" type="pres">
      <dgm:prSet presAssocID="{2466952D-F9A1-43E4-8C18-0694D13EBC43}" presName="compNode" presStyleCnt="0"/>
      <dgm:spPr/>
    </dgm:pt>
    <dgm:pt modelId="{F3DCDF98-6EBE-466E-A04E-AA6E8B3D2C9D}" type="pres">
      <dgm:prSet presAssocID="{2466952D-F9A1-43E4-8C18-0694D13EBC43}" presName="bgRect" presStyleLbl="bgShp" presStyleIdx="6" presStyleCnt="8"/>
      <dgm:spPr/>
    </dgm:pt>
    <dgm:pt modelId="{1769AE49-6294-40DB-A736-3C8FE456F5D0}" type="pres">
      <dgm:prSet presAssocID="{2466952D-F9A1-43E4-8C18-0694D13EBC4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Muscle Arm"/>
        </a:ext>
      </dgm:extLst>
    </dgm:pt>
    <dgm:pt modelId="{D6AE4039-97F2-44D0-B7A3-1835EBECD8AF}" type="pres">
      <dgm:prSet presAssocID="{2466952D-F9A1-43E4-8C18-0694D13EBC43}" presName="spaceRect" presStyleCnt="0"/>
      <dgm:spPr/>
    </dgm:pt>
    <dgm:pt modelId="{8778F913-D430-46D4-B1F3-42D72D31BC8C}" type="pres">
      <dgm:prSet presAssocID="{2466952D-F9A1-43E4-8C18-0694D13EBC43}" presName="parTx" presStyleLbl="revTx" presStyleIdx="6" presStyleCnt="8">
        <dgm:presLayoutVars>
          <dgm:chMax val="0"/>
          <dgm:chPref val="0"/>
        </dgm:presLayoutVars>
      </dgm:prSet>
      <dgm:spPr/>
    </dgm:pt>
    <dgm:pt modelId="{445B7505-E027-4D40-8D20-DD60B26587FD}" type="pres">
      <dgm:prSet presAssocID="{650296AC-A280-4E8E-BAB0-71D794A43162}" presName="sibTrans" presStyleCnt="0"/>
      <dgm:spPr/>
    </dgm:pt>
    <dgm:pt modelId="{C5B3C908-00FD-42E7-8D9D-A47B001AFEA5}" type="pres">
      <dgm:prSet presAssocID="{A03A1ABD-980F-46EA-8F9F-2288B950D95E}" presName="compNode" presStyleCnt="0"/>
      <dgm:spPr/>
    </dgm:pt>
    <dgm:pt modelId="{7692D85C-2F8F-4523-9B90-46D3CEA1F986}" type="pres">
      <dgm:prSet presAssocID="{A03A1ABD-980F-46EA-8F9F-2288B950D95E}" presName="bgRect" presStyleLbl="bgShp" presStyleIdx="7" presStyleCnt="8"/>
      <dgm:spPr/>
    </dgm:pt>
    <dgm:pt modelId="{F457A956-84B0-4885-B6A1-D408A18859B0}" type="pres">
      <dgm:prSet presAssocID="{A03A1ABD-980F-46EA-8F9F-2288B950D9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Head with Gears"/>
        </a:ext>
      </dgm:extLst>
    </dgm:pt>
    <dgm:pt modelId="{E0E3D1D5-AF30-4451-9A8F-1E7DF1D363D4}" type="pres">
      <dgm:prSet presAssocID="{A03A1ABD-980F-46EA-8F9F-2288B950D95E}" presName="spaceRect" presStyleCnt="0"/>
      <dgm:spPr/>
    </dgm:pt>
    <dgm:pt modelId="{0DBC5CD8-080E-4FE5-95D5-0EB4CFFA3770}" type="pres">
      <dgm:prSet presAssocID="{A03A1ABD-980F-46EA-8F9F-2288B950D95E}" presName="parTx" presStyleLbl="revTx" presStyleIdx="7" presStyleCnt="8">
        <dgm:presLayoutVars>
          <dgm:chMax val="0"/>
          <dgm:chPref val="0"/>
        </dgm:presLayoutVars>
      </dgm:prSet>
      <dgm:spPr/>
    </dgm:pt>
  </dgm:ptLst>
  <dgm:cxnLst>
    <dgm:cxn modelId="{6E2D0C1C-88A2-4BDC-ABFF-2C218D4428A8}" type="presOf" srcId="{2466952D-F9A1-43E4-8C18-0694D13EBC43}" destId="{8778F913-D430-46D4-B1F3-42D72D31BC8C}" srcOrd="0" destOrd="0" presId="urn:microsoft.com/office/officeart/2018/2/layout/IconVerticalSolidList"/>
    <dgm:cxn modelId="{3B3D1735-6556-46B1-86B8-51F973A7F694}" srcId="{C1A2C779-90F1-43D0-8A4E-2B420641F1F6}" destId="{8C5A200F-76BC-4970-99B5-84FD1DF82ADD}" srcOrd="3" destOrd="0" parTransId="{A1FD6014-EE02-48B1-A044-A4BED514B4B3}" sibTransId="{B4D50719-DE30-4B7B-9A1A-354D6416175C}"/>
    <dgm:cxn modelId="{A8E6083C-37C1-4687-A074-DE645EA0DBC6}" type="presOf" srcId="{A0032534-5162-4D88-9487-87A69B6266A8}" destId="{97E30AAF-5EBD-4A8F-AD22-3BED899F5466}" srcOrd="0" destOrd="0" presId="urn:microsoft.com/office/officeart/2018/2/layout/IconVerticalSolidList"/>
    <dgm:cxn modelId="{B23AA44C-917E-4DD4-8F0F-5F951FCD3654}" srcId="{C1A2C779-90F1-43D0-8A4E-2B420641F1F6}" destId="{A5C65A76-9DB1-44BB-9296-0F05072C8749}" srcOrd="5" destOrd="0" parTransId="{8C0377E8-9187-4662-B844-A6CBF15048FC}" sibTransId="{714C7588-73B2-4FF8-B72F-8D9F0132FC0E}"/>
    <dgm:cxn modelId="{FD4F6775-B186-49AD-B7D1-9E85BA5C03FE}" srcId="{C1A2C779-90F1-43D0-8A4E-2B420641F1F6}" destId="{1D060692-47FD-4CA5-8743-6E0F568E5CC4}" srcOrd="4" destOrd="0" parTransId="{395054CD-288B-4417-B8F3-32F407B740BF}" sibTransId="{855EA9DB-51F6-42F0-84D8-9C0F3661B26A}"/>
    <dgm:cxn modelId="{8F1EE381-A061-44C7-8C50-9D8E330B07CA}" srcId="{C1A2C779-90F1-43D0-8A4E-2B420641F1F6}" destId="{A03A1ABD-980F-46EA-8F9F-2288B950D95E}" srcOrd="7" destOrd="0" parTransId="{2987784E-8C32-4238-934C-25540F7856B0}" sibTransId="{3870D17F-505E-4D5D-8178-765F502DBFE2}"/>
    <dgm:cxn modelId="{155D0B8E-6CFF-4AB7-9B9D-23A252344840}" srcId="{C1A2C779-90F1-43D0-8A4E-2B420641F1F6}" destId="{2061AC0A-EF88-45D3-9D9E-A05EF8F68A92}" srcOrd="1" destOrd="0" parTransId="{29CDC92C-87DD-40A7-ADF9-05558D0C2626}" sibTransId="{6DF79172-F33E-4595-9444-93714E108C0D}"/>
    <dgm:cxn modelId="{421DEB93-0503-4691-86AF-C5AD3A8D4A5E}" srcId="{C1A2C779-90F1-43D0-8A4E-2B420641F1F6}" destId="{34FE313F-7A5B-43AE-A103-59130CC70388}" srcOrd="2" destOrd="0" parTransId="{08A8A7D5-74B3-4D40-A693-C4535A498F93}" sibTransId="{077CCBC7-1662-43DD-B8CB-CF353408A208}"/>
    <dgm:cxn modelId="{8A8A949A-F8F3-4853-83A7-60DEA098EA8E}" type="presOf" srcId="{34FE313F-7A5B-43AE-A103-59130CC70388}" destId="{D307D926-64C6-4316-BA0A-931269D1CD1A}" srcOrd="0" destOrd="0" presId="urn:microsoft.com/office/officeart/2018/2/layout/IconVerticalSolidList"/>
    <dgm:cxn modelId="{8B3594A0-D047-40F7-AA53-3EBB03FA48AD}" type="presOf" srcId="{2061AC0A-EF88-45D3-9D9E-A05EF8F68A92}" destId="{1BBE014C-5A98-46A5-A13E-1A2D9735C4C5}" srcOrd="0" destOrd="0" presId="urn:microsoft.com/office/officeart/2018/2/layout/IconVerticalSolidList"/>
    <dgm:cxn modelId="{5699C2A3-3497-48EC-A667-0918C343596E}" type="presOf" srcId="{A5C65A76-9DB1-44BB-9296-0F05072C8749}" destId="{146744E9-F831-4ACC-9CC7-91ED04B804C7}" srcOrd="0" destOrd="0" presId="urn:microsoft.com/office/officeart/2018/2/layout/IconVerticalSolidList"/>
    <dgm:cxn modelId="{C8ECB4B1-B246-4104-A54B-574AF35594CA}" type="presOf" srcId="{A03A1ABD-980F-46EA-8F9F-2288B950D95E}" destId="{0DBC5CD8-080E-4FE5-95D5-0EB4CFFA3770}" srcOrd="0" destOrd="0" presId="urn:microsoft.com/office/officeart/2018/2/layout/IconVerticalSolidList"/>
    <dgm:cxn modelId="{0D67DAC0-DF2B-4027-B02D-6DEB4768AD27}" type="presOf" srcId="{1D060692-47FD-4CA5-8743-6E0F568E5CC4}" destId="{2DB6B394-4421-4C46-801B-6E2C6322E5E8}" srcOrd="0" destOrd="0" presId="urn:microsoft.com/office/officeart/2018/2/layout/IconVerticalSolidList"/>
    <dgm:cxn modelId="{533A85CC-72F0-458E-B89A-397D643BF0BB}" type="presOf" srcId="{8C5A200F-76BC-4970-99B5-84FD1DF82ADD}" destId="{FA1F7103-DAD1-4EC4-A6E0-8BC1A6F2F320}" srcOrd="0" destOrd="0" presId="urn:microsoft.com/office/officeart/2018/2/layout/IconVerticalSolidList"/>
    <dgm:cxn modelId="{E37756CE-B953-48C0-90F4-A6682F0205E8}" srcId="{C1A2C779-90F1-43D0-8A4E-2B420641F1F6}" destId="{2466952D-F9A1-43E4-8C18-0694D13EBC43}" srcOrd="6" destOrd="0" parTransId="{1FED8A06-D105-477A-9356-8F4799AD36BE}" sibTransId="{650296AC-A280-4E8E-BAB0-71D794A43162}"/>
    <dgm:cxn modelId="{6789EAE2-922D-44D2-8B00-163184C535E7}" srcId="{C1A2C779-90F1-43D0-8A4E-2B420641F1F6}" destId="{A0032534-5162-4D88-9487-87A69B6266A8}" srcOrd="0" destOrd="0" parTransId="{04EDA5E1-6A2A-44E8-B753-2F9E9599E6FB}" sibTransId="{ABF7BD68-E2C0-47A8-8213-8B61860778FB}"/>
    <dgm:cxn modelId="{041565E5-8E4B-4356-A2EC-347E704457B4}" type="presOf" srcId="{C1A2C779-90F1-43D0-8A4E-2B420641F1F6}" destId="{15C0C509-4D2E-433D-AF74-EE60E22CBB7F}" srcOrd="0" destOrd="0" presId="urn:microsoft.com/office/officeart/2018/2/layout/IconVerticalSolidList"/>
    <dgm:cxn modelId="{1CF2A35F-61E5-4B4F-85D0-3E832C4A685D}" type="presParOf" srcId="{15C0C509-4D2E-433D-AF74-EE60E22CBB7F}" destId="{508609A1-07F3-4BB4-8B8E-E8E3A9593264}" srcOrd="0" destOrd="0" presId="urn:microsoft.com/office/officeart/2018/2/layout/IconVerticalSolidList"/>
    <dgm:cxn modelId="{DA7C7DAD-EED6-4C77-968F-1CF48FA8D1F6}" type="presParOf" srcId="{508609A1-07F3-4BB4-8B8E-E8E3A9593264}" destId="{4CE60BBA-CCBE-4953-9BA2-A85D3D79F83E}" srcOrd="0" destOrd="0" presId="urn:microsoft.com/office/officeart/2018/2/layout/IconVerticalSolidList"/>
    <dgm:cxn modelId="{6D1B2557-6AA2-45D1-BE1E-C6202B515740}" type="presParOf" srcId="{508609A1-07F3-4BB4-8B8E-E8E3A9593264}" destId="{CFB58D62-C518-4EA7-A660-4BDE812A78E4}" srcOrd="1" destOrd="0" presId="urn:microsoft.com/office/officeart/2018/2/layout/IconVerticalSolidList"/>
    <dgm:cxn modelId="{6BB91A36-B0AD-47F5-A4D7-27A4A3ED8125}" type="presParOf" srcId="{508609A1-07F3-4BB4-8B8E-E8E3A9593264}" destId="{3E018B99-56A0-4CA7-8E49-93DAEF2DD260}" srcOrd="2" destOrd="0" presId="urn:microsoft.com/office/officeart/2018/2/layout/IconVerticalSolidList"/>
    <dgm:cxn modelId="{8366EA39-8DD3-46E1-A583-952534D978FC}" type="presParOf" srcId="{508609A1-07F3-4BB4-8B8E-E8E3A9593264}" destId="{97E30AAF-5EBD-4A8F-AD22-3BED899F5466}" srcOrd="3" destOrd="0" presId="urn:microsoft.com/office/officeart/2018/2/layout/IconVerticalSolidList"/>
    <dgm:cxn modelId="{9B093BFA-0230-4240-9E47-DDEB894F3CA6}" type="presParOf" srcId="{15C0C509-4D2E-433D-AF74-EE60E22CBB7F}" destId="{F396733B-5A00-4741-A73A-7440F2043A33}" srcOrd="1" destOrd="0" presId="urn:microsoft.com/office/officeart/2018/2/layout/IconVerticalSolidList"/>
    <dgm:cxn modelId="{9318F072-7D4D-46C8-A443-E4AEFC250704}" type="presParOf" srcId="{15C0C509-4D2E-433D-AF74-EE60E22CBB7F}" destId="{3B6412FD-9E2D-4944-98D0-FA593E78EDA1}" srcOrd="2" destOrd="0" presId="urn:microsoft.com/office/officeart/2018/2/layout/IconVerticalSolidList"/>
    <dgm:cxn modelId="{7B09EBAC-8B58-4BC8-9343-038EC6F62F38}" type="presParOf" srcId="{3B6412FD-9E2D-4944-98D0-FA593E78EDA1}" destId="{CAD363EC-21A6-4EAD-B0F1-4D70F0C46CE2}" srcOrd="0" destOrd="0" presId="urn:microsoft.com/office/officeart/2018/2/layout/IconVerticalSolidList"/>
    <dgm:cxn modelId="{A4E0C7FA-0DD4-4A0D-A5CD-EB380F56A713}" type="presParOf" srcId="{3B6412FD-9E2D-4944-98D0-FA593E78EDA1}" destId="{927399D5-C685-46B8-8CB6-B6BB8869E592}" srcOrd="1" destOrd="0" presId="urn:microsoft.com/office/officeart/2018/2/layout/IconVerticalSolidList"/>
    <dgm:cxn modelId="{7E2266AE-DA1B-4897-B29D-DD0B3ED64F81}" type="presParOf" srcId="{3B6412FD-9E2D-4944-98D0-FA593E78EDA1}" destId="{1A0426D1-57B9-431B-BD42-3AD008C29D5B}" srcOrd="2" destOrd="0" presId="urn:microsoft.com/office/officeart/2018/2/layout/IconVerticalSolidList"/>
    <dgm:cxn modelId="{CC2C6954-F234-4271-8BA7-6F7188F33FB6}" type="presParOf" srcId="{3B6412FD-9E2D-4944-98D0-FA593E78EDA1}" destId="{1BBE014C-5A98-46A5-A13E-1A2D9735C4C5}" srcOrd="3" destOrd="0" presId="urn:microsoft.com/office/officeart/2018/2/layout/IconVerticalSolidList"/>
    <dgm:cxn modelId="{6EB07D03-2638-4FF7-86B8-912F18ACE574}" type="presParOf" srcId="{15C0C509-4D2E-433D-AF74-EE60E22CBB7F}" destId="{D0A9344B-9162-4EF0-B4A8-A26B0D826DD7}" srcOrd="3" destOrd="0" presId="urn:microsoft.com/office/officeart/2018/2/layout/IconVerticalSolidList"/>
    <dgm:cxn modelId="{4C71A108-DE18-41BA-B6EB-0B12E48A80F3}" type="presParOf" srcId="{15C0C509-4D2E-433D-AF74-EE60E22CBB7F}" destId="{BE54053A-885E-4487-A699-D7EAAE2FB43A}" srcOrd="4" destOrd="0" presId="urn:microsoft.com/office/officeart/2018/2/layout/IconVerticalSolidList"/>
    <dgm:cxn modelId="{981ED724-6480-4B70-A21F-D99105AE3022}" type="presParOf" srcId="{BE54053A-885E-4487-A699-D7EAAE2FB43A}" destId="{C9E1DFCA-A8F3-49AD-81E5-1ADB7A7ECA0C}" srcOrd="0" destOrd="0" presId="urn:microsoft.com/office/officeart/2018/2/layout/IconVerticalSolidList"/>
    <dgm:cxn modelId="{4391B3C3-396D-4C09-BCBE-3836F02AAF98}" type="presParOf" srcId="{BE54053A-885E-4487-A699-D7EAAE2FB43A}" destId="{B6A3F901-4C19-46A6-A573-2958802A6D15}" srcOrd="1" destOrd="0" presId="urn:microsoft.com/office/officeart/2018/2/layout/IconVerticalSolidList"/>
    <dgm:cxn modelId="{813D193A-D4EC-4FA3-B732-6A4AE0360A7F}" type="presParOf" srcId="{BE54053A-885E-4487-A699-D7EAAE2FB43A}" destId="{E903C3F5-9FF9-4C35-BE81-19D4CCBA4F7E}" srcOrd="2" destOrd="0" presId="urn:microsoft.com/office/officeart/2018/2/layout/IconVerticalSolidList"/>
    <dgm:cxn modelId="{1AE25479-4388-413F-9892-4BBC0FB76BD9}" type="presParOf" srcId="{BE54053A-885E-4487-A699-D7EAAE2FB43A}" destId="{D307D926-64C6-4316-BA0A-931269D1CD1A}" srcOrd="3" destOrd="0" presId="urn:microsoft.com/office/officeart/2018/2/layout/IconVerticalSolidList"/>
    <dgm:cxn modelId="{D49451BA-CE43-471D-8082-BEAAA17B3CE0}" type="presParOf" srcId="{15C0C509-4D2E-433D-AF74-EE60E22CBB7F}" destId="{C0AE7BF6-0843-4E47-9FDB-6D18902FBAC2}" srcOrd="5" destOrd="0" presId="urn:microsoft.com/office/officeart/2018/2/layout/IconVerticalSolidList"/>
    <dgm:cxn modelId="{23D71B04-BF92-44F4-96A7-8C825859FE41}" type="presParOf" srcId="{15C0C509-4D2E-433D-AF74-EE60E22CBB7F}" destId="{165B8F40-7FA4-4208-8010-C9BC1EFC726E}" srcOrd="6" destOrd="0" presId="urn:microsoft.com/office/officeart/2018/2/layout/IconVerticalSolidList"/>
    <dgm:cxn modelId="{95DE4C07-6F1A-41BF-A50C-7D842305A3DE}" type="presParOf" srcId="{165B8F40-7FA4-4208-8010-C9BC1EFC726E}" destId="{F3612D7D-B3AF-4BBA-B143-D0ABFFDF552B}" srcOrd="0" destOrd="0" presId="urn:microsoft.com/office/officeart/2018/2/layout/IconVerticalSolidList"/>
    <dgm:cxn modelId="{0ACB67C2-C5E4-47EC-992D-F37D74E3FB8F}" type="presParOf" srcId="{165B8F40-7FA4-4208-8010-C9BC1EFC726E}" destId="{5F4A4F0E-CEAD-48DB-AE99-DA6A025731DE}" srcOrd="1" destOrd="0" presId="urn:microsoft.com/office/officeart/2018/2/layout/IconVerticalSolidList"/>
    <dgm:cxn modelId="{A7AD281F-D281-4A1A-A790-45887D644AD7}" type="presParOf" srcId="{165B8F40-7FA4-4208-8010-C9BC1EFC726E}" destId="{C0A008F8-15EC-4205-AD64-DB8266740A96}" srcOrd="2" destOrd="0" presId="urn:microsoft.com/office/officeart/2018/2/layout/IconVerticalSolidList"/>
    <dgm:cxn modelId="{0DB60E9E-DE28-46F4-A82F-A3A13AB5C47B}" type="presParOf" srcId="{165B8F40-7FA4-4208-8010-C9BC1EFC726E}" destId="{FA1F7103-DAD1-4EC4-A6E0-8BC1A6F2F320}" srcOrd="3" destOrd="0" presId="urn:microsoft.com/office/officeart/2018/2/layout/IconVerticalSolidList"/>
    <dgm:cxn modelId="{A34DA54B-7E3B-47C9-AD23-BD183D1AB8C9}" type="presParOf" srcId="{15C0C509-4D2E-433D-AF74-EE60E22CBB7F}" destId="{D74F1983-EFB7-496C-A884-ED9AAD8239D8}" srcOrd="7" destOrd="0" presId="urn:microsoft.com/office/officeart/2018/2/layout/IconVerticalSolidList"/>
    <dgm:cxn modelId="{A917E338-A1D3-4D67-807B-18AE50BC2056}" type="presParOf" srcId="{15C0C509-4D2E-433D-AF74-EE60E22CBB7F}" destId="{E1AA1525-3C2D-483E-9911-4A7BD5F11485}" srcOrd="8" destOrd="0" presId="urn:microsoft.com/office/officeart/2018/2/layout/IconVerticalSolidList"/>
    <dgm:cxn modelId="{DA4CE0CD-10D1-48EE-91C4-78F9DA91FDE2}" type="presParOf" srcId="{E1AA1525-3C2D-483E-9911-4A7BD5F11485}" destId="{5B94C211-7711-4F30-BDC7-883F8A84E9D4}" srcOrd="0" destOrd="0" presId="urn:microsoft.com/office/officeart/2018/2/layout/IconVerticalSolidList"/>
    <dgm:cxn modelId="{606D1D39-D7A4-41E4-9FD1-DFB335641D8D}" type="presParOf" srcId="{E1AA1525-3C2D-483E-9911-4A7BD5F11485}" destId="{59165567-CEF3-4447-8506-F007E3B96E4E}" srcOrd="1" destOrd="0" presId="urn:microsoft.com/office/officeart/2018/2/layout/IconVerticalSolidList"/>
    <dgm:cxn modelId="{2FCA5C65-695F-4527-B319-E631AB44A348}" type="presParOf" srcId="{E1AA1525-3C2D-483E-9911-4A7BD5F11485}" destId="{DD045335-B0F7-4CE3-BC17-2725306C437F}" srcOrd="2" destOrd="0" presId="urn:microsoft.com/office/officeart/2018/2/layout/IconVerticalSolidList"/>
    <dgm:cxn modelId="{B3747CD7-3C0D-41F1-A3BA-18D539E776CF}" type="presParOf" srcId="{E1AA1525-3C2D-483E-9911-4A7BD5F11485}" destId="{2DB6B394-4421-4C46-801B-6E2C6322E5E8}" srcOrd="3" destOrd="0" presId="urn:microsoft.com/office/officeart/2018/2/layout/IconVerticalSolidList"/>
    <dgm:cxn modelId="{E660DB0C-2A7D-4006-9716-FF0ACC266AF3}" type="presParOf" srcId="{15C0C509-4D2E-433D-AF74-EE60E22CBB7F}" destId="{4A8391F3-E1F6-4FA3-8834-1A482F609A53}" srcOrd="9" destOrd="0" presId="urn:microsoft.com/office/officeart/2018/2/layout/IconVerticalSolidList"/>
    <dgm:cxn modelId="{6F03A60A-9158-41E4-B856-183750B620E5}" type="presParOf" srcId="{15C0C509-4D2E-433D-AF74-EE60E22CBB7F}" destId="{88CFE043-9797-4008-8BDF-2A307C3D0699}" srcOrd="10" destOrd="0" presId="urn:microsoft.com/office/officeart/2018/2/layout/IconVerticalSolidList"/>
    <dgm:cxn modelId="{8AE93BFD-123F-48EF-8D44-FC35406EA411}" type="presParOf" srcId="{88CFE043-9797-4008-8BDF-2A307C3D0699}" destId="{D7B23A96-AAFF-4843-99ED-AA63CD46D8D6}" srcOrd="0" destOrd="0" presId="urn:microsoft.com/office/officeart/2018/2/layout/IconVerticalSolidList"/>
    <dgm:cxn modelId="{6FFCD458-5E9B-461F-A9A6-29DE5AC009AF}" type="presParOf" srcId="{88CFE043-9797-4008-8BDF-2A307C3D0699}" destId="{04C72CBB-6DB6-42A2-AF1A-E402EF599C3D}" srcOrd="1" destOrd="0" presId="urn:microsoft.com/office/officeart/2018/2/layout/IconVerticalSolidList"/>
    <dgm:cxn modelId="{B6C2BEA6-9211-4A12-ADB0-5353F1CD0F65}" type="presParOf" srcId="{88CFE043-9797-4008-8BDF-2A307C3D0699}" destId="{9CB4647A-0338-4A83-9A4E-3CC298751FE8}" srcOrd="2" destOrd="0" presId="urn:microsoft.com/office/officeart/2018/2/layout/IconVerticalSolidList"/>
    <dgm:cxn modelId="{564D75A6-C333-4CFD-AFB3-7901AA4CF6C3}" type="presParOf" srcId="{88CFE043-9797-4008-8BDF-2A307C3D0699}" destId="{146744E9-F831-4ACC-9CC7-91ED04B804C7}" srcOrd="3" destOrd="0" presId="urn:microsoft.com/office/officeart/2018/2/layout/IconVerticalSolidList"/>
    <dgm:cxn modelId="{C009587E-6CDC-40C3-90C8-E45909F0FBED}" type="presParOf" srcId="{15C0C509-4D2E-433D-AF74-EE60E22CBB7F}" destId="{9A42291B-3B10-41BC-A53D-60B71312DC82}" srcOrd="11" destOrd="0" presId="urn:microsoft.com/office/officeart/2018/2/layout/IconVerticalSolidList"/>
    <dgm:cxn modelId="{C07894DF-E1AA-4972-8A3E-4217DAE796B7}" type="presParOf" srcId="{15C0C509-4D2E-433D-AF74-EE60E22CBB7F}" destId="{2FBD2059-0DA8-4F01-800F-C01BF28AE88C}" srcOrd="12" destOrd="0" presId="urn:microsoft.com/office/officeart/2018/2/layout/IconVerticalSolidList"/>
    <dgm:cxn modelId="{CD033718-42C9-43DF-8AEE-8F0125479825}" type="presParOf" srcId="{2FBD2059-0DA8-4F01-800F-C01BF28AE88C}" destId="{F3DCDF98-6EBE-466E-A04E-AA6E8B3D2C9D}" srcOrd="0" destOrd="0" presId="urn:microsoft.com/office/officeart/2018/2/layout/IconVerticalSolidList"/>
    <dgm:cxn modelId="{759B20A5-C55A-4161-9822-682F0E18A4DC}" type="presParOf" srcId="{2FBD2059-0DA8-4F01-800F-C01BF28AE88C}" destId="{1769AE49-6294-40DB-A736-3C8FE456F5D0}" srcOrd="1" destOrd="0" presId="urn:microsoft.com/office/officeart/2018/2/layout/IconVerticalSolidList"/>
    <dgm:cxn modelId="{E9D1365A-8206-426F-8DB3-0F51F6D7ACDE}" type="presParOf" srcId="{2FBD2059-0DA8-4F01-800F-C01BF28AE88C}" destId="{D6AE4039-97F2-44D0-B7A3-1835EBECD8AF}" srcOrd="2" destOrd="0" presId="urn:microsoft.com/office/officeart/2018/2/layout/IconVerticalSolidList"/>
    <dgm:cxn modelId="{CC173B0A-304D-40F6-991F-4920C216EEC2}" type="presParOf" srcId="{2FBD2059-0DA8-4F01-800F-C01BF28AE88C}" destId="{8778F913-D430-46D4-B1F3-42D72D31BC8C}" srcOrd="3" destOrd="0" presId="urn:microsoft.com/office/officeart/2018/2/layout/IconVerticalSolidList"/>
    <dgm:cxn modelId="{5A0F497D-3D87-4CAC-B96F-086A2A40295E}" type="presParOf" srcId="{15C0C509-4D2E-433D-AF74-EE60E22CBB7F}" destId="{445B7505-E027-4D40-8D20-DD60B26587FD}" srcOrd="13" destOrd="0" presId="urn:microsoft.com/office/officeart/2018/2/layout/IconVerticalSolidList"/>
    <dgm:cxn modelId="{C876D56D-61A6-4783-9755-C18F27FCDB43}" type="presParOf" srcId="{15C0C509-4D2E-433D-AF74-EE60E22CBB7F}" destId="{C5B3C908-00FD-42E7-8D9D-A47B001AFEA5}" srcOrd="14" destOrd="0" presId="urn:microsoft.com/office/officeart/2018/2/layout/IconVerticalSolidList"/>
    <dgm:cxn modelId="{994429B7-5A65-49DC-A369-39E13222A108}" type="presParOf" srcId="{C5B3C908-00FD-42E7-8D9D-A47B001AFEA5}" destId="{7692D85C-2F8F-4523-9B90-46D3CEA1F986}" srcOrd="0" destOrd="0" presId="urn:microsoft.com/office/officeart/2018/2/layout/IconVerticalSolidList"/>
    <dgm:cxn modelId="{EAFAC2E9-F947-4561-9F9E-68F749817AB8}" type="presParOf" srcId="{C5B3C908-00FD-42E7-8D9D-A47B001AFEA5}" destId="{F457A956-84B0-4885-B6A1-D408A18859B0}" srcOrd="1" destOrd="0" presId="urn:microsoft.com/office/officeart/2018/2/layout/IconVerticalSolidList"/>
    <dgm:cxn modelId="{355458EC-65DA-45C9-9806-AF8B69C12A5D}" type="presParOf" srcId="{C5B3C908-00FD-42E7-8D9D-A47B001AFEA5}" destId="{E0E3D1D5-AF30-4451-9A8F-1E7DF1D363D4}" srcOrd="2" destOrd="0" presId="urn:microsoft.com/office/officeart/2018/2/layout/IconVerticalSolidList"/>
    <dgm:cxn modelId="{E119088C-AFC4-4668-98A2-41E4FB04A0AC}" type="presParOf" srcId="{C5B3C908-00FD-42E7-8D9D-A47B001AFEA5}" destId="{0DBC5CD8-080E-4FE5-95D5-0EB4CFFA37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DCA131-A598-4ADD-B978-BDAB95F6CB19}" type="doc">
      <dgm:prSet loTypeId="urn:microsoft.com/office/officeart/2018/2/layout/IconVerticalSolidList" loCatId="icon" qsTypeId="urn:microsoft.com/office/officeart/2005/8/quickstyle/simple2" qsCatId="simple" csTypeId="urn:microsoft.com/office/officeart/2005/8/colors/accent2_2" csCatId="accent2" phldr="1"/>
      <dgm:spPr/>
      <dgm:t>
        <a:bodyPr/>
        <a:lstStyle/>
        <a:p>
          <a:endParaRPr lang="en-US"/>
        </a:p>
      </dgm:t>
    </dgm:pt>
    <dgm:pt modelId="{41E81A3C-342A-495F-B466-DD0429C19355}">
      <dgm:prSet/>
      <dgm:spPr/>
      <dgm:t>
        <a:bodyPr/>
        <a:lstStyle/>
        <a:p>
          <a:pPr>
            <a:lnSpc>
              <a:spcPct val="100000"/>
            </a:lnSpc>
          </a:pPr>
          <a:r>
            <a:rPr lang="en-US"/>
            <a:t>Select Pre-Trained Model</a:t>
          </a:r>
        </a:p>
      </dgm:t>
    </dgm:pt>
    <dgm:pt modelId="{4B88327D-FAC1-4046-BAE0-87756BF42EB5}" type="parTrans" cxnId="{2AE9CD71-1A5F-459D-B91E-1B062D009CCA}">
      <dgm:prSet/>
      <dgm:spPr/>
      <dgm:t>
        <a:bodyPr/>
        <a:lstStyle/>
        <a:p>
          <a:endParaRPr lang="en-US"/>
        </a:p>
      </dgm:t>
    </dgm:pt>
    <dgm:pt modelId="{14769C8E-B07B-46C5-9ED9-40B086A50DF5}" type="sibTrans" cxnId="{2AE9CD71-1A5F-459D-B91E-1B062D009CCA}">
      <dgm:prSet/>
      <dgm:spPr/>
      <dgm:t>
        <a:bodyPr/>
        <a:lstStyle/>
        <a:p>
          <a:endParaRPr lang="en-US"/>
        </a:p>
      </dgm:t>
    </dgm:pt>
    <dgm:pt modelId="{BA91B6C3-27CB-44D9-8B10-929A2328269E}">
      <dgm:prSet/>
      <dgm:spPr/>
      <dgm:t>
        <a:bodyPr/>
        <a:lstStyle/>
        <a:p>
          <a:pPr>
            <a:lnSpc>
              <a:spcPct val="100000"/>
            </a:lnSpc>
          </a:pPr>
          <a:r>
            <a:rPr lang="en-US"/>
            <a:t>Identify Target Layers for LoRA (Often attention layers).   </a:t>
          </a:r>
        </a:p>
      </dgm:t>
    </dgm:pt>
    <dgm:pt modelId="{A9F8849D-C488-42A6-9817-86805E718141}" type="parTrans" cxnId="{CE60A469-D6D6-44BC-ABCE-92E8D7C244DD}">
      <dgm:prSet/>
      <dgm:spPr/>
      <dgm:t>
        <a:bodyPr/>
        <a:lstStyle/>
        <a:p>
          <a:endParaRPr lang="en-US"/>
        </a:p>
      </dgm:t>
    </dgm:pt>
    <dgm:pt modelId="{1D25BB56-B524-40D2-9D1A-ACA78E73F56F}" type="sibTrans" cxnId="{CE60A469-D6D6-44BC-ABCE-92E8D7C244DD}">
      <dgm:prSet/>
      <dgm:spPr/>
      <dgm:t>
        <a:bodyPr/>
        <a:lstStyle/>
        <a:p>
          <a:endParaRPr lang="en-US"/>
        </a:p>
      </dgm:t>
    </dgm:pt>
    <dgm:pt modelId="{7D99CC53-4F6D-4799-B4F4-04EFB9DB27CF}">
      <dgm:prSet/>
      <dgm:spPr/>
      <dgm:t>
        <a:bodyPr/>
        <a:lstStyle/>
        <a:p>
          <a:pPr>
            <a:lnSpc>
              <a:spcPct val="100000"/>
            </a:lnSpc>
          </a:pPr>
          <a:r>
            <a:rPr lang="en-US"/>
            <a:t>Apply LoRA Adaptation</a:t>
          </a:r>
        </a:p>
      </dgm:t>
    </dgm:pt>
    <dgm:pt modelId="{9789A4C9-0924-4415-9F5A-EC594E141A39}" type="parTrans" cxnId="{BAE5719B-F9DA-4A1F-BB23-D6C4604956CA}">
      <dgm:prSet/>
      <dgm:spPr/>
      <dgm:t>
        <a:bodyPr/>
        <a:lstStyle/>
        <a:p>
          <a:endParaRPr lang="en-US"/>
        </a:p>
      </dgm:t>
    </dgm:pt>
    <dgm:pt modelId="{3871148B-2346-4CED-8470-5E119E90C287}" type="sibTrans" cxnId="{BAE5719B-F9DA-4A1F-BB23-D6C4604956CA}">
      <dgm:prSet/>
      <dgm:spPr/>
      <dgm:t>
        <a:bodyPr/>
        <a:lstStyle/>
        <a:p>
          <a:endParaRPr lang="en-US"/>
        </a:p>
      </dgm:t>
    </dgm:pt>
    <dgm:pt modelId="{D143EAF9-D193-478A-9118-3957EBEFE7D9}">
      <dgm:prSet/>
      <dgm:spPr/>
      <dgm:t>
        <a:bodyPr/>
        <a:lstStyle/>
        <a:p>
          <a:pPr>
            <a:lnSpc>
              <a:spcPct val="100000"/>
            </a:lnSpc>
          </a:pPr>
          <a:r>
            <a:rPr lang="en-US"/>
            <a:t>Preprocess Data.   </a:t>
          </a:r>
        </a:p>
      </dgm:t>
    </dgm:pt>
    <dgm:pt modelId="{0122A652-F99D-40A0-A99C-7B0ABA1FD139}" type="parTrans" cxnId="{FF467611-C037-4710-B153-772D50DD5077}">
      <dgm:prSet/>
      <dgm:spPr/>
      <dgm:t>
        <a:bodyPr/>
        <a:lstStyle/>
        <a:p>
          <a:endParaRPr lang="en-US"/>
        </a:p>
      </dgm:t>
    </dgm:pt>
    <dgm:pt modelId="{D76D6238-B9F2-4ADE-A3FB-7A048FABDF7F}" type="sibTrans" cxnId="{FF467611-C037-4710-B153-772D50DD5077}">
      <dgm:prSet/>
      <dgm:spPr/>
      <dgm:t>
        <a:bodyPr/>
        <a:lstStyle/>
        <a:p>
          <a:endParaRPr lang="en-US"/>
        </a:p>
      </dgm:t>
    </dgm:pt>
    <dgm:pt modelId="{77B6025D-46EF-4C6C-ADE7-3D861E29399D}">
      <dgm:prSet/>
      <dgm:spPr/>
      <dgm:t>
        <a:bodyPr/>
        <a:lstStyle/>
        <a:p>
          <a:pPr>
            <a:lnSpc>
              <a:spcPct val="100000"/>
            </a:lnSpc>
          </a:pPr>
          <a:r>
            <a:rPr lang="en-US"/>
            <a:t>Train the Model with LoRA</a:t>
          </a:r>
        </a:p>
      </dgm:t>
    </dgm:pt>
    <dgm:pt modelId="{AB7DC28C-2E42-45BD-9906-3F3A29ACA35F}" type="parTrans" cxnId="{ACDF4B39-AAE1-442B-B6FE-7F69E045F7F5}">
      <dgm:prSet/>
      <dgm:spPr/>
      <dgm:t>
        <a:bodyPr/>
        <a:lstStyle/>
        <a:p>
          <a:endParaRPr lang="en-US"/>
        </a:p>
      </dgm:t>
    </dgm:pt>
    <dgm:pt modelId="{3076A655-177C-4603-89E8-76AD57B6D16E}" type="sibTrans" cxnId="{ACDF4B39-AAE1-442B-B6FE-7F69E045F7F5}">
      <dgm:prSet/>
      <dgm:spPr/>
      <dgm:t>
        <a:bodyPr/>
        <a:lstStyle/>
        <a:p>
          <a:endParaRPr lang="en-US"/>
        </a:p>
      </dgm:t>
    </dgm:pt>
    <dgm:pt modelId="{B3E23B41-1EBE-456E-92CC-E8C3D302927C}">
      <dgm:prSet/>
      <dgm:spPr/>
      <dgm:t>
        <a:bodyPr/>
        <a:lstStyle/>
        <a:p>
          <a:pPr>
            <a:lnSpc>
              <a:spcPct val="100000"/>
            </a:lnSpc>
          </a:pPr>
          <a:r>
            <a:rPr lang="en-US"/>
            <a:t>Evaluate and Optimize (Tune LoRA rank 'r', alpha '</a:t>
          </a:r>
          <a:r>
            <a:rPr lang="el-GR"/>
            <a:t>α').</a:t>
          </a:r>
          <a:endParaRPr lang="en-US"/>
        </a:p>
      </dgm:t>
    </dgm:pt>
    <dgm:pt modelId="{285F84D2-BFE3-428E-A787-1DB45BA538E4}" type="parTrans" cxnId="{F1189B1E-6B05-402B-B182-34E1AA77E951}">
      <dgm:prSet/>
      <dgm:spPr/>
      <dgm:t>
        <a:bodyPr/>
        <a:lstStyle/>
        <a:p>
          <a:endParaRPr lang="en-US"/>
        </a:p>
      </dgm:t>
    </dgm:pt>
    <dgm:pt modelId="{46BB71DA-CCD0-479F-BB02-5390EA160644}" type="sibTrans" cxnId="{F1189B1E-6B05-402B-B182-34E1AA77E951}">
      <dgm:prSet/>
      <dgm:spPr/>
      <dgm:t>
        <a:bodyPr/>
        <a:lstStyle/>
        <a:p>
          <a:endParaRPr lang="en-US"/>
        </a:p>
      </dgm:t>
    </dgm:pt>
    <dgm:pt modelId="{80CC9ADE-FF0D-440C-A150-118D24FF7DD3}" type="pres">
      <dgm:prSet presAssocID="{2CDCA131-A598-4ADD-B978-BDAB95F6CB19}" presName="root" presStyleCnt="0">
        <dgm:presLayoutVars>
          <dgm:dir/>
          <dgm:resizeHandles val="exact"/>
        </dgm:presLayoutVars>
      </dgm:prSet>
      <dgm:spPr/>
    </dgm:pt>
    <dgm:pt modelId="{A091AA1A-D36B-4140-95F1-9D6515C3DC12}" type="pres">
      <dgm:prSet presAssocID="{41E81A3C-342A-495F-B466-DD0429C19355}" presName="compNode" presStyleCnt="0"/>
      <dgm:spPr/>
    </dgm:pt>
    <dgm:pt modelId="{5EE11AF2-6749-4D2D-8A8C-76F76F1CAC8C}" type="pres">
      <dgm:prSet presAssocID="{41E81A3C-342A-495F-B466-DD0429C19355}" presName="bgRect" presStyleLbl="bgShp" presStyleIdx="0" presStyleCnt="6"/>
      <dgm:spPr/>
    </dgm:pt>
    <dgm:pt modelId="{82700DAB-2640-4DFA-8EEA-5BCB9ECE8278}" type="pres">
      <dgm:prSet presAssocID="{41E81A3C-342A-495F-B466-DD0429C1935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acher"/>
        </a:ext>
      </dgm:extLst>
    </dgm:pt>
    <dgm:pt modelId="{DAE123A3-3FFC-46FA-BB17-3F4D2B959179}" type="pres">
      <dgm:prSet presAssocID="{41E81A3C-342A-495F-B466-DD0429C19355}" presName="spaceRect" presStyleCnt="0"/>
      <dgm:spPr/>
    </dgm:pt>
    <dgm:pt modelId="{78B9BD59-F350-44B5-B1FE-9B79322059BC}" type="pres">
      <dgm:prSet presAssocID="{41E81A3C-342A-495F-B466-DD0429C19355}" presName="parTx" presStyleLbl="revTx" presStyleIdx="0" presStyleCnt="6">
        <dgm:presLayoutVars>
          <dgm:chMax val="0"/>
          <dgm:chPref val="0"/>
        </dgm:presLayoutVars>
      </dgm:prSet>
      <dgm:spPr/>
    </dgm:pt>
    <dgm:pt modelId="{C667430A-78C7-422A-8AA1-046AFF1229BF}" type="pres">
      <dgm:prSet presAssocID="{14769C8E-B07B-46C5-9ED9-40B086A50DF5}" presName="sibTrans" presStyleCnt="0"/>
      <dgm:spPr/>
    </dgm:pt>
    <dgm:pt modelId="{7B83BD92-C8C8-41C4-BE96-7B332B44FC3B}" type="pres">
      <dgm:prSet presAssocID="{BA91B6C3-27CB-44D9-8B10-929A2328269E}" presName="compNode" presStyleCnt="0"/>
      <dgm:spPr/>
    </dgm:pt>
    <dgm:pt modelId="{DCE7EE34-4C95-487D-A83A-AC8E7D7925CB}" type="pres">
      <dgm:prSet presAssocID="{BA91B6C3-27CB-44D9-8B10-929A2328269E}" presName="bgRect" presStyleLbl="bgShp" presStyleIdx="1" presStyleCnt="6"/>
      <dgm:spPr/>
    </dgm:pt>
    <dgm:pt modelId="{A9B92A3D-D05F-459F-A3A8-43059E61A31D}" type="pres">
      <dgm:prSet presAssocID="{BA91B6C3-27CB-44D9-8B10-929A2328269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inbow"/>
        </a:ext>
      </dgm:extLst>
    </dgm:pt>
    <dgm:pt modelId="{45006FBB-E9D3-42C1-8A5A-8F3D918607DF}" type="pres">
      <dgm:prSet presAssocID="{BA91B6C3-27CB-44D9-8B10-929A2328269E}" presName="spaceRect" presStyleCnt="0"/>
      <dgm:spPr/>
    </dgm:pt>
    <dgm:pt modelId="{7C3E85E0-B035-4D96-ADC4-38369DF49FB8}" type="pres">
      <dgm:prSet presAssocID="{BA91B6C3-27CB-44D9-8B10-929A2328269E}" presName="parTx" presStyleLbl="revTx" presStyleIdx="1" presStyleCnt="6">
        <dgm:presLayoutVars>
          <dgm:chMax val="0"/>
          <dgm:chPref val="0"/>
        </dgm:presLayoutVars>
      </dgm:prSet>
      <dgm:spPr/>
    </dgm:pt>
    <dgm:pt modelId="{76835B61-73B7-4FA2-8452-A9DE458A0178}" type="pres">
      <dgm:prSet presAssocID="{1D25BB56-B524-40D2-9D1A-ACA78E73F56F}" presName="sibTrans" presStyleCnt="0"/>
      <dgm:spPr/>
    </dgm:pt>
    <dgm:pt modelId="{C664CD9F-F427-4219-A6A7-CF1B9A3A8DE0}" type="pres">
      <dgm:prSet presAssocID="{7D99CC53-4F6D-4799-B4F4-04EFB9DB27CF}" presName="compNode" presStyleCnt="0"/>
      <dgm:spPr/>
    </dgm:pt>
    <dgm:pt modelId="{E240AE44-3C4D-4648-8D38-3ECF9EE94E35}" type="pres">
      <dgm:prSet presAssocID="{7D99CC53-4F6D-4799-B4F4-04EFB9DB27CF}" presName="bgRect" presStyleLbl="bgShp" presStyleIdx="2" presStyleCnt="6"/>
      <dgm:spPr/>
    </dgm:pt>
    <dgm:pt modelId="{FF2819D7-5316-4CBE-8E8A-16D0E714BC27}" type="pres">
      <dgm:prSet presAssocID="{7D99CC53-4F6D-4799-B4F4-04EFB9DB27C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D1BC7ABC-B838-41D4-9BED-8A358FA70522}" type="pres">
      <dgm:prSet presAssocID="{7D99CC53-4F6D-4799-B4F4-04EFB9DB27CF}" presName="spaceRect" presStyleCnt="0"/>
      <dgm:spPr/>
    </dgm:pt>
    <dgm:pt modelId="{F44B6C86-6F9C-4806-98DC-A20125A40485}" type="pres">
      <dgm:prSet presAssocID="{7D99CC53-4F6D-4799-B4F4-04EFB9DB27CF}" presName="parTx" presStyleLbl="revTx" presStyleIdx="2" presStyleCnt="6">
        <dgm:presLayoutVars>
          <dgm:chMax val="0"/>
          <dgm:chPref val="0"/>
        </dgm:presLayoutVars>
      </dgm:prSet>
      <dgm:spPr/>
    </dgm:pt>
    <dgm:pt modelId="{061879B1-C1C8-4320-A47F-D1744985752E}" type="pres">
      <dgm:prSet presAssocID="{3871148B-2346-4CED-8470-5E119E90C287}" presName="sibTrans" presStyleCnt="0"/>
      <dgm:spPr/>
    </dgm:pt>
    <dgm:pt modelId="{9ACE293C-6791-469F-86FD-252EBD4015FA}" type="pres">
      <dgm:prSet presAssocID="{D143EAF9-D193-478A-9118-3957EBEFE7D9}" presName="compNode" presStyleCnt="0"/>
      <dgm:spPr/>
    </dgm:pt>
    <dgm:pt modelId="{B7EA3883-9E40-4899-B7F0-2CE928636CF0}" type="pres">
      <dgm:prSet presAssocID="{D143EAF9-D193-478A-9118-3957EBEFE7D9}" presName="bgRect" presStyleLbl="bgShp" presStyleIdx="3" presStyleCnt="6"/>
      <dgm:spPr/>
    </dgm:pt>
    <dgm:pt modelId="{39BEB8CF-4F9C-403F-AFE5-7781ADFD2CF3}" type="pres">
      <dgm:prSet presAssocID="{D143EAF9-D193-478A-9118-3957EBEFE7D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9DC98554-D9F0-475F-B8D1-E2B9FE00C46F}" type="pres">
      <dgm:prSet presAssocID="{D143EAF9-D193-478A-9118-3957EBEFE7D9}" presName="spaceRect" presStyleCnt="0"/>
      <dgm:spPr/>
    </dgm:pt>
    <dgm:pt modelId="{00AD45E7-2594-4F26-A552-3FAEFB34E138}" type="pres">
      <dgm:prSet presAssocID="{D143EAF9-D193-478A-9118-3957EBEFE7D9}" presName="parTx" presStyleLbl="revTx" presStyleIdx="3" presStyleCnt="6">
        <dgm:presLayoutVars>
          <dgm:chMax val="0"/>
          <dgm:chPref val="0"/>
        </dgm:presLayoutVars>
      </dgm:prSet>
      <dgm:spPr/>
    </dgm:pt>
    <dgm:pt modelId="{BCBC92FB-432C-4F6F-AC73-05D2558EC4E8}" type="pres">
      <dgm:prSet presAssocID="{D76D6238-B9F2-4ADE-A3FB-7A048FABDF7F}" presName="sibTrans" presStyleCnt="0"/>
      <dgm:spPr/>
    </dgm:pt>
    <dgm:pt modelId="{BD84F3BB-C0F0-4BD1-AD54-E5C55E2141BD}" type="pres">
      <dgm:prSet presAssocID="{77B6025D-46EF-4C6C-ADE7-3D861E29399D}" presName="compNode" presStyleCnt="0"/>
      <dgm:spPr/>
    </dgm:pt>
    <dgm:pt modelId="{7005C9E7-156A-4A6E-9216-6F74AE25D956}" type="pres">
      <dgm:prSet presAssocID="{77B6025D-46EF-4C6C-ADE7-3D861E29399D}" presName="bgRect" presStyleLbl="bgShp" presStyleIdx="4" presStyleCnt="6"/>
      <dgm:spPr/>
    </dgm:pt>
    <dgm:pt modelId="{0A9CEDCE-5C5B-4F79-93B8-E050B2E0EB2D}" type="pres">
      <dgm:prSet presAssocID="{77B6025D-46EF-4C6C-ADE7-3D861E29399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rain"/>
        </a:ext>
      </dgm:extLst>
    </dgm:pt>
    <dgm:pt modelId="{0179D8AF-E714-45A2-8909-0873D625D8B8}" type="pres">
      <dgm:prSet presAssocID="{77B6025D-46EF-4C6C-ADE7-3D861E29399D}" presName="spaceRect" presStyleCnt="0"/>
      <dgm:spPr/>
    </dgm:pt>
    <dgm:pt modelId="{D329C4A8-3D12-4432-B409-646DB1DC149D}" type="pres">
      <dgm:prSet presAssocID="{77B6025D-46EF-4C6C-ADE7-3D861E29399D}" presName="parTx" presStyleLbl="revTx" presStyleIdx="4" presStyleCnt="6">
        <dgm:presLayoutVars>
          <dgm:chMax val="0"/>
          <dgm:chPref val="0"/>
        </dgm:presLayoutVars>
      </dgm:prSet>
      <dgm:spPr/>
    </dgm:pt>
    <dgm:pt modelId="{83F8EBDB-3D3A-4FCD-946A-73269B657905}" type="pres">
      <dgm:prSet presAssocID="{3076A655-177C-4603-89E8-76AD57B6D16E}" presName="sibTrans" presStyleCnt="0"/>
      <dgm:spPr/>
    </dgm:pt>
    <dgm:pt modelId="{E60B6A0A-9C61-4372-B648-0E56E1155E93}" type="pres">
      <dgm:prSet presAssocID="{B3E23B41-1EBE-456E-92CC-E8C3D302927C}" presName="compNode" presStyleCnt="0"/>
      <dgm:spPr/>
    </dgm:pt>
    <dgm:pt modelId="{C10BBEEC-5656-4A8D-8AD2-DEC3968BE5BC}" type="pres">
      <dgm:prSet presAssocID="{B3E23B41-1EBE-456E-92CC-E8C3D302927C}" presName="bgRect" presStyleLbl="bgShp" presStyleIdx="5" presStyleCnt="6"/>
      <dgm:spPr/>
    </dgm:pt>
    <dgm:pt modelId="{8A955F2F-58A4-4E48-B890-71E97A6B25F4}" type="pres">
      <dgm:prSet presAssocID="{B3E23B41-1EBE-456E-92CC-E8C3D302927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tom"/>
        </a:ext>
      </dgm:extLst>
    </dgm:pt>
    <dgm:pt modelId="{7BD88764-7732-46E9-B780-2ED0BC6BC561}" type="pres">
      <dgm:prSet presAssocID="{B3E23B41-1EBE-456E-92CC-E8C3D302927C}" presName="spaceRect" presStyleCnt="0"/>
      <dgm:spPr/>
    </dgm:pt>
    <dgm:pt modelId="{7FE10F7A-8269-45BB-9F51-BA35DED407D4}" type="pres">
      <dgm:prSet presAssocID="{B3E23B41-1EBE-456E-92CC-E8C3D302927C}" presName="parTx" presStyleLbl="revTx" presStyleIdx="5" presStyleCnt="6">
        <dgm:presLayoutVars>
          <dgm:chMax val="0"/>
          <dgm:chPref val="0"/>
        </dgm:presLayoutVars>
      </dgm:prSet>
      <dgm:spPr/>
    </dgm:pt>
  </dgm:ptLst>
  <dgm:cxnLst>
    <dgm:cxn modelId="{FF467611-C037-4710-B153-772D50DD5077}" srcId="{2CDCA131-A598-4ADD-B978-BDAB95F6CB19}" destId="{D143EAF9-D193-478A-9118-3957EBEFE7D9}" srcOrd="3" destOrd="0" parTransId="{0122A652-F99D-40A0-A99C-7B0ABA1FD139}" sibTransId="{D76D6238-B9F2-4ADE-A3FB-7A048FABDF7F}"/>
    <dgm:cxn modelId="{0D89971A-C2CA-4345-A292-ABC9B79E58F4}" type="presOf" srcId="{7D99CC53-4F6D-4799-B4F4-04EFB9DB27CF}" destId="{F44B6C86-6F9C-4806-98DC-A20125A40485}" srcOrd="0" destOrd="0" presId="urn:microsoft.com/office/officeart/2018/2/layout/IconVerticalSolidList"/>
    <dgm:cxn modelId="{F1189B1E-6B05-402B-B182-34E1AA77E951}" srcId="{2CDCA131-A598-4ADD-B978-BDAB95F6CB19}" destId="{B3E23B41-1EBE-456E-92CC-E8C3D302927C}" srcOrd="5" destOrd="0" parTransId="{285F84D2-BFE3-428E-A787-1DB45BA538E4}" sibTransId="{46BB71DA-CCD0-479F-BB02-5390EA160644}"/>
    <dgm:cxn modelId="{08D19D2F-C4F0-403B-B16F-64E3AFA84205}" type="presOf" srcId="{BA91B6C3-27CB-44D9-8B10-929A2328269E}" destId="{7C3E85E0-B035-4D96-ADC4-38369DF49FB8}" srcOrd="0" destOrd="0" presId="urn:microsoft.com/office/officeart/2018/2/layout/IconVerticalSolidList"/>
    <dgm:cxn modelId="{2AFA6636-E55B-427C-87F4-55F18A8AE245}" type="presOf" srcId="{B3E23B41-1EBE-456E-92CC-E8C3D302927C}" destId="{7FE10F7A-8269-45BB-9F51-BA35DED407D4}" srcOrd="0" destOrd="0" presId="urn:microsoft.com/office/officeart/2018/2/layout/IconVerticalSolidList"/>
    <dgm:cxn modelId="{ACDF4B39-AAE1-442B-B6FE-7F69E045F7F5}" srcId="{2CDCA131-A598-4ADD-B978-BDAB95F6CB19}" destId="{77B6025D-46EF-4C6C-ADE7-3D861E29399D}" srcOrd="4" destOrd="0" parTransId="{AB7DC28C-2E42-45BD-9906-3F3A29ACA35F}" sibTransId="{3076A655-177C-4603-89E8-76AD57B6D16E}"/>
    <dgm:cxn modelId="{CE60A469-D6D6-44BC-ABCE-92E8D7C244DD}" srcId="{2CDCA131-A598-4ADD-B978-BDAB95F6CB19}" destId="{BA91B6C3-27CB-44D9-8B10-929A2328269E}" srcOrd="1" destOrd="0" parTransId="{A9F8849D-C488-42A6-9817-86805E718141}" sibTransId="{1D25BB56-B524-40D2-9D1A-ACA78E73F56F}"/>
    <dgm:cxn modelId="{2AE9CD71-1A5F-459D-B91E-1B062D009CCA}" srcId="{2CDCA131-A598-4ADD-B978-BDAB95F6CB19}" destId="{41E81A3C-342A-495F-B466-DD0429C19355}" srcOrd="0" destOrd="0" parTransId="{4B88327D-FAC1-4046-BAE0-87756BF42EB5}" sibTransId="{14769C8E-B07B-46C5-9ED9-40B086A50DF5}"/>
    <dgm:cxn modelId="{71DC7880-A3CF-412C-B6EF-AEF07214F820}" type="presOf" srcId="{41E81A3C-342A-495F-B466-DD0429C19355}" destId="{78B9BD59-F350-44B5-B1FE-9B79322059BC}" srcOrd="0" destOrd="0" presId="urn:microsoft.com/office/officeart/2018/2/layout/IconVerticalSolidList"/>
    <dgm:cxn modelId="{BAE5719B-F9DA-4A1F-BB23-D6C4604956CA}" srcId="{2CDCA131-A598-4ADD-B978-BDAB95F6CB19}" destId="{7D99CC53-4F6D-4799-B4F4-04EFB9DB27CF}" srcOrd="2" destOrd="0" parTransId="{9789A4C9-0924-4415-9F5A-EC594E141A39}" sibTransId="{3871148B-2346-4CED-8470-5E119E90C287}"/>
    <dgm:cxn modelId="{B23BA4BF-1200-450F-AEBC-C0EF180AECED}" type="presOf" srcId="{2CDCA131-A598-4ADD-B978-BDAB95F6CB19}" destId="{80CC9ADE-FF0D-440C-A150-118D24FF7DD3}" srcOrd="0" destOrd="0" presId="urn:microsoft.com/office/officeart/2018/2/layout/IconVerticalSolidList"/>
    <dgm:cxn modelId="{AAC206D3-3D24-4033-B611-CB1991A43C5E}" type="presOf" srcId="{D143EAF9-D193-478A-9118-3957EBEFE7D9}" destId="{00AD45E7-2594-4F26-A552-3FAEFB34E138}" srcOrd="0" destOrd="0" presId="urn:microsoft.com/office/officeart/2018/2/layout/IconVerticalSolidList"/>
    <dgm:cxn modelId="{FDEEF3FC-9F3A-4F57-AEE6-9D6B0F019965}" type="presOf" srcId="{77B6025D-46EF-4C6C-ADE7-3D861E29399D}" destId="{D329C4A8-3D12-4432-B409-646DB1DC149D}" srcOrd="0" destOrd="0" presId="urn:microsoft.com/office/officeart/2018/2/layout/IconVerticalSolidList"/>
    <dgm:cxn modelId="{20F8665B-E05E-4A4C-87C2-553CBC37CFE1}" type="presParOf" srcId="{80CC9ADE-FF0D-440C-A150-118D24FF7DD3}" destId="{A091AA1A-D36B-4140-95F1-9D6515C3DC12}" srcOrd="0" destOrd="0" presId="urn:microsoft.com/office/officeart/2018/2/layout/IconVerticalSolidList"/>
    <dgm:cxn modelId="{9C7A975D-3012-41E9-A087-C27A7E305212}" type="presParOf" srcId="{A091AA1A-D36B-4140-95F1-9D6515C3DC12}" destId="{5EE11AF2-6749-4D2D-8A8C-76F76F1CAC8C}" srcOrd="0" destOrd="0" presId="urn:microsoft.com/office/officeart/2018/2/layout/IconVerticalSolidList"/>
    <dgm:cxn modelId="{E67D5446-6D0E-47C8-A944-C90E30125B5A}" type="presParOf" srcId="{A091AA1A-D36B-4140-95F1-9D6515C3DC12}" destId="{82700DAB-2640-4DFA-8EEA-5BCB9ECE8278}" srcOrd="1" destOrd="0" presId="urn:microsoft.com/office/officeart/2018/2/layout/IconVerticalSolidList"/>
    <dgm:cxn modelId="{BC2A33A6-752A-48F6-8033-B34C1204472F}" type="presParOf" srcId="{A091AA1A-D36B-4140-95F1-9D6515C3DC12}" destId="{DAE123A3-3FFC-46FA-BB17-3F4D2B959179}" srcOrd="2" destOrd="0" presId="urn:microsoft.com/office/officeart/2018/2/layout/IconVerticalSolidList"/>
    <dgm:cxn modelId="{8C2C5A20-B526-4833-B9AF-387B3C95D4A1}" type="presParOf" srcId="{A091AA1A-D36B-4140-95F1-9D6515C3DC12}" destId="{78B9BD59-F350-44B5-B1FE-9B79322059BC}" srcOrd="3" destOrd="0" presId="urn:microsoft.com/office/officeart/2018/2/layout/IconVerticalSolidList"/>
    <dgm:cxn modelId="{85F13CAD-24A7-44EF-AE0E-8B873C65FFA9}" type="presParOf" srcId="{80CC9ADE-FF0D-440C-A150-118D24FF7DD3}" destId="{C667430A-78C7-422A-8AA1-046AFF1229BF}" srcOrd="1" destOrd="0" presId="urn:microsoft.com/office/officeart/2018/2/layout/IconVerticalSolidList"/>
    <dgm:cxn modelId="{514577E3-66C7-4F8A-888A-85726B46C10E}" type="presParOf" srcId="{80CC9ADE-FF0D-440C-A150-118D24FF7DD3}" destId="{7B83BD92-C8C8-41C4-BE96-7B332B44FC3B}" srcOrd="2" destOrd="0" presId="urn:microsoft.com/office/officeart/2018/2/layout/IconVerticalSolidList"/>
    <dgm:cxn modelId="{4EEFE99B-9CBE-41F4-9137-3A2B01200135}" type="presParOf" srcId="{7B83BD92-C8C8-41C4-BE96-7B332B44FC3B}" destId="{DCE7EE34-4C95-487D-A83A-AC8E7D7925CB}" srcOrd="0" destOrd="0" presId="urn:microsoft.com/office/officeart/2018/2/layout/IconVerticalSolidList"/>
    <dgm:cxn modelId="{1C5D147A-09BF-4930-8573-2B0775BE22EA}" type="presParOf" srcId="{7B83BD92-C8C8-41C4-BE96-7B332B44FC3B}" destId="{A9B92A3D-D05F-459F-A3A8-43059E61A31D}" srcOrd="1" destOrd="0" presId="urn:microsoft.com/office/officeart/2018/2/layout/IconVerticalSolidList"/>
    <dgm:cxn modelId="{DDFD7F5A-0F8C-4147-BEE1-9CB43179B5EC}" type="presParOf" srcId="{7B83BD92-C8C8-41C4-BE96-7B332B44FC3B}" destId="{45006FBB-E9D3-42C1-8A5A-8F3D918607DF}" srcOrd="2" destOrd="0" presId="urn:microsoft.com/office/officeart/2018/2/layout/IconVerticalSolidList"/>
    <dgm:cxn modelId="{5C5A2D31-95DC-4D2E-887A-A5C99E77FB5E}" type="presParOf" srcId="{7B83BD92-C8C8-41C4-BE96-7B332B44FC3B}" destId="{7C3E85E0-B035-4D96-ADC4-38369DF49FB8}" srcOrd="3" destOrd="0" presId="urn:microsoft.com/office/officeart/2018/2/layout/IconVerticalSolidList"/>
    <dgm:cxn modelId="{6F95AFA4-35EB-4A98-ADA1-173103D4A204}" type="presParOf" srcId="{80CC9ADE-FF0D-440C-A150-118D24FF7DD3}" destId="{76835B61-73B7-4FA2-8452-A9DE458A0178}" srcOrd="3" destOrd="0" presId="urn:microsoft.com/office/officeart/2018/2/layout/IconVerticalSolidList"/>
    <dgm:cxn modelId="{961E87E7-9766-421F-B38B-AF7ACB25445C}" type="presParOf" srcId="{80CC9ADE-FF0D-440C-A150-118D24FF7DD3}" destId="{C664CD9F-F427-4219-A6A7-CF1B9A3A8DE0}" srcOrd="4" destOrd="0" presId="urn:microsoft.com/office/officeart/2018/2/layout/IconVerticalSolidList"/>
    <dgm:cxn modelId="{4AA9E897-EF2D-435F-B5FD-3BFA5FC11841}" type="presParOf" srcId="{C664CD9F-F427-4219-A6A7-CF1B9A3A8DE0}" destId="{E240AE44-3C4D-4648-8D38-3ECF9EE94E35}" srcOrd="0" destOrd="0" presId="urn:microsoft.com/office/officeart/2018/2/layout/IconVerticalSolidList"/>
    <dgm:cxn modelId="{DBAAF23E-2DAE-4A86-BED2-C3CE0F34BC2D}" type="presParOf" srcId="{C664CD9F-F427-4219-A6A7-CF1B9A3A8DE0}" destId="{FF2819D7-5316-4CBE-8E8A-16D0E714BC27}" srcOrd="1" destOrd="0" presId="urn:microsoft.com/office/officeart/2018/2/layout/IconVerticalSolidList"/>
    <dgm:cxn modelId="{EAC572FE-3484-4547-A49B-8C6D7DE8814A}" type="presParOf" srcId="{C664CD9F-F427-4219-A6A7-CF1B9A3A8DE0}" destId="{D1BC7ABC-B838-41D4-9BED-8A358FA70522}" srcOrd="2" destOrd="0" presId="urn:microsoft.com/office/officeart/2018/2/layout/IconVerticalSolidList"/>
    <dgm:cxn modelId="{767BE876-F832-4F59-A7FC-2F5970BFF86C}" type="presParOf" srcId="{C664CD9F-F427-4219-A6A7-CF1B9A3A8DE0}" destId="{F44B6C86-6F9C-4806-98DC-A20125A40485}" srcOrd="3" destOrd="0" presId="urn:microsoft.com/office/officeart/2018/2/layout/IconVerticalSolidList"/>
    <dgm:cxn modelId="{D65DF2BF-DB4A-4AD7-B157-C66D7C1E50D1}" type="presParOf" srcId="{80CC9ADE-FF0D-440C-A150-118D24FF7DD3}" destId="{061879B1-C1C8-4320-A47F-D1744985752E}" srcOrd="5" destOrd="0" presId="urn:microsoft.com/office/officeart/2018/2/layout/IconVerticalSolidList"/>
    <dgm:cxn modelId="{2F1D7B10-761C-42A0-8254-4F6CCF809DBD}" type="presParOf" srcId="{80CC9ADE-FF0D-440C-A150-118D24FF7DD3}" destId="{9ACE293C-6791-469F-86FD-252EBD4015FA}" srcOrd="6" destOrd="0" presId="urn:microsoft.com/office/officeart/2018/2/layout/IconVerticalSolidList"/>
    <dgm:cxn modelId="{5D6B7012-9649-45F7-810C-F0C991187EEB}" type="presParOf" srcId="{9ACE293C-6791-469F-86FD-252EBD4015FA}" destId="{B7EA3883-9E40-4899-B7F0-2CE928636CF0}" srcOrd="0" destOrd="0" presId="urn:microsoft.com/office/officeart/2018/2/layout/IconVerticalSolidList"/>
    <dgm:cxn modelId="{773099FF-1A7F-4205-994A-66F96A93AB40}" type="presParOf" srcId="{9ACE293C-6791-469F-86FD-252EBD4015FA}" destId="{39BEB8CF-4F9C-403F-AFE5-7781ADFD2CF3}" srcOrd="1" destOrd="0" presId="urn:microsoft.com/office/officeart/2018/2/layout/IconVerticalSolidList"/>
    <dgm:cxn modelId="{A7E3348B-C134-41DB-AD15-7A4E371CA481}" type="presParOf" srcId="{9ACE293C-6791-469F-86FD-252EBD4015FA}" destId="{9DC98554-D9F0-475F-B8D1-E2B9FE00C46F}" srcOrd="2" destOrd="0" presId="urn:microsoft.com/office/officeart/2018/2/layout/IconVerticalSolidList"/>
    <dgm:cxn modelId="{5F94E028-28CB-40E5-B04D-15249FB89332}" type="presParOf" srcId="{9ACE293C-6791-469F-86FD-252EBD4015FA}" destId="{00AD45E7-2594-4F26-A552-3FAEFB34E138}" srcOrd="3" destOrd="0" presId="urn:microsoft.com/office/officeart/2018/2/layout/IconVerticalSolidList"/>
    <dgm:cxn modelId="{C6393585-892B-475A-9064-CD9EB88BD47A}" type="presParOf" srcId="{80CC9ADE-FF0D-440C-A150-118D24FF7DD3}" destId="{BCBC92FB-432C-4F6F-AC73-05D2558EC4E8}" srcOrd="7" destOrd="0" presId="urn:microsoft.com/office/officeart/2018/2/layout/IconVerticalSolidList"/>
    <dgm:cxn modelId="{0896B683-C3EC-42D7-87EF-71E7711FF134}" type="presParOf" srcId="{80CC9ADE-FF0D-440C-A150-118D24FF7DD3}" destId="{BD84F3BB-C0F0-4BD1-AD54-E5C55E2141BD}" srcOrd="8" destOrd="0" presId="urn:microsoft.com/office/officeart/2018/2/layout/IconVerticalSolidList"/>
    <dgm:cxn modelId="{405A9E87-9258-42C9-8D0C-7C90C1E5DD15}" type="presParOf" srcId="{BD84F3BB-C0F0-4BD1-AD54-E5C55E2141BD}" destId="{7005C9E7-156A-4A6E-9216-6F74AE25D956}" srcOrd="0" destOrd="0" presId="urn:microsoft.com/office/officeart/2018/2/layout/IconVerticalSolidList"/>
    <dgm:cxn modelId="{BB64C83D-B1CF-49A2-9F37-068B19DFB04B}" type="presParOf" srcId="{BD84F3BB-C0F0-4BD1-AD54-E5C55E2141BD}" destId="{0A9CEDCE-5C5B-4F79-93B8-E050B2E0EB2D}" srcOrd="1" destOrd="0" presId="urn:microsoft.com/office/officeart/2018/2/layout/IconVerticalSolidList"/>
    <dgm:cxn modelId="{AA0DD085-1454-4134-9D9E-2BCD382C1E49}" type="presParOf" srcId="{BD84F3BB-C0F0-4BD1-AD54-E5C55E2141BD}" destId="{0179D8AF-E714-45A2-8909-0873D625D8B8}" srcOrd="2" destOrd="0" presId="urn:microsoft.com/office/officeart/2018/2/layout/IconVerticalSolidList"/>
    <dgm:cxn modelId="{C5012F76-C214-4A43-9887-0C4B2F75AFFE}" type="presParOf" srcId="{BD84F3BB-C0F0-4BD1-AD54-E5C55E2141BD}" destId="{D329C4A8-3D12-4432-B409-646DB1DC149D}" srcOrd="3" destOrd="0" presId="urn:microsoft.com/office/officeart/2018/2/layout/IconVerticalSolidList"/>
    <dgm:cxn modelId="{03DF8988-D97C-4A25-BBC0-DB5F748758A5}" type="presParOf" srcId="{80CC9ADE-FF0D-440C-A150-118D24FF7DD3}" destId="{83F8EBDB-3D3A-4FCD-946A-73269B657905}" srcOrd="9" destOrd="0" presId="urn:microsoft.com/office/officeart/2018/2/layout/IconVerticalSolidList"/>
    <dgm:cxn modelId="{3255B9C1-8693-49F2-B272-68B808884E90}" type="presParOf" srcId="{80CC9ADE-FF0D-440C-A150-118D24FF7DD3}" destId="{E60B6A0A-9C61-4372-B648-0E56E1155E93}" srcOrd="10" destOrd="0" presId="urn:microsoft.com/office/officeart/2018/2/layout/IconVerticalSolidList"/>
    <dgm:cxn modelId="{12AE9153-95F2-4189-8E82-0B1249F30BC4}" type="presParOf" srcId="{E60B6A0A-9C61-4372-B648-0E56E1155E93}" destId="{C10BBEEC-5656-4A8D-8AD2-DEC3968BE5BC}" srcOrd="0" destOrd="0" presId="urn:microsoft.com/office/officeart/2018/2/layout/IconVerticalSolidList"/>
    <dgm:cxn modelId="{E1513715-6EFC-4AB6-AC7F-C27B9821752E}" type="presParOf" srcId="{E60B6A0A-9C61-4372-B648-0E56E1155E93}" destId="{8A955F2F-58A4-4E48-B890-71E97A6B25F4}" srcOrd="1" destOrd="0" presId="urn:microsoft.com/office/officeart/2018/2/layout/IconVerticalSolidList"/>
    <dgm:cxn modelId="{8055EEF6-C2EC-4FFD-A1C7-EE60A86061B8}" type="presParOf" srcId="{E60B6A0A-9C61-4372-B648-0E56E1155E93}" destId="{7BD88764-7732-46E9-B780-2ED0BC6BC561}" srcOrd="2" destOrd="0" presId="urn:microsoft.com/office/officeart/2018/2/layout/IconVerticalSolidList"/>
    <dgm:cxn modelId="{6C76ABD9-D1AD-4966-81B8-119FCD4EF73A}" type="presParOf" srcId="{E60B6A0A-9C61-4372-B648-0E56E1155E93}" destId="{7FE10F7A-8269-45BB-9F51-BA35DED407D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30817-0712-4F19-A59F-F67D64C51737}">
      <dsp:nvSpPr>
        <dsp:cNvPr id="0" name=""/>
        <dsp:cNvSpPr/>
      </dsp:nvSpPr>
      <dsp:spPr>
        <a:xfrm>
          <a:off x="0" y="531"/>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99B60-E28C-4268-8CD6-EC3C0C706E61}">
      <dsp:nvSpPr>
        <dsp:cNvPr id="0" name=""/>
        <dsp:cNvSpPr/>
      </dsp:nvSpPr>
      <dsp:spPr>
        <a:xfrm>
          <a:off x="134970" y="100922"/>
          <a:ext cx="245400" cy="24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30C8A-0AF8-4D5E-A22E-8CBAD1415F2B}">
      <dsp:nvSpPr>
        <dsp:cNvPr id="0" name=""/>
        <dsp:cNvSpPr/>
      </dsp:nvSpPr>
      <dsp:spPr>
        <a:xfrm>
          <a:off x="515340" y="53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kern="1200"/>
            <a:t>Select Pre-Trained Model (e.g., ResNet, EfficientNet, BLIP). Closeness to target task/domain helps.   </a:t>
          </a:r>
        </a:p>
      </dsp:txBody>
      <dsp:txXfrm>
        <a:off x="515340" y="531"/>
        <a:ext cx="10000259" cy="446182"/>
      </dsp:txXfrm>
    </dsp:sp>
    <dsp:sp modelId="{2C98A1AC-5B47-491F-A802-F6C5E89844A6}">
      <dsp:nvSpPr>
        <dsp:cNvPr id="0" name=""/>
        <dsp:cNvSpPr/>
      </dsp:nvSpPr>
      <dsp:spPr>
        <a:xfrm>
          <a:off x="0" y="558258"/>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ED4A-FE2E-43E1-A1EA-BA8E2686E857}">
      <dsp:nvSpPr>
        <dsp:cNvPr id="0" name=""/>
        <dsp:cNvSpPr/>
      </dsp:nvSpPr>
      <dsp:spPr>
        <a:xfrm>
          <a:off x="134970" y="658649"/>
          <a:ext cx="245400" cy="24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0371A-8DF9-457B-A091-887EA496167A}">
      <dsp:nvSpPr>
        <dsp:cNvPr id="0" name=""/>
        <dsp:cNvSpPr/>
      </dsp:nvSpPr>
      <dsp:spPr>
        <a:xfrm>
          <a:off x="515340" y="558258"/>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kern="1200"/>
            <a:t>Load Model (with pre-trained weights).   </a:t>
          </a:r>
        </a:p>
      </dsp:txBody>
      <dsp:txXfrm>
        <a:off x="515340" y="558258"/>
        <a:ext cx="10000259" cy="446182"/>
      </dsp:txXfrm>
    </dsp:sp>
    <dsp:sp modelId="{D3813F6E-FB27-4FAB-9E27-D57949DBA46E}">
      <dsp:nvSpPr>
        <dsp:cNvPr id="0" name=""/>
        <dsp:cNvSpPr/>
      </dsp:nvSpPr>
      <dsp:spPr>
        <a:xfrm>
          <a:off x="0" y="1115986"/>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DFC55-F06A-4210-A109-4B05E825E9D8}">
      <dsp:nvSpPr>
        <dsp:cNvPr id="0" name=""/>
        <dsp:cNvSpPr/>
      </dsp:nvSpPr>
      <dsp:spPr>
        <a:xfrm>
          <a:off x="134970" y="1216377"/>
          <a:ext cx="245400" cy="24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06600D-C607-4834-925B-A3B3C72A34CD}">
      <dsp:nvSpPr>
        <dsp:cNvPr id="0" name=""/>
        <dsp:cNvSpPr/>
      </dsp:nvSpPr>
      <dsp:spPr>
        <a:xfrm>
          <a:off x="515340" y="1115986"/>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b="1" kern="1200"/>
            <a:t>Freeze Early/Base Layers</a:t>
          </a:r>
          <a:r>
            <a:rPr lang="en-US" sz="1600" kern="1200"/>
            <a:t>.   </a:t>
          </a:r>
        </a:p>
      </dsp:txBody>
      <dsp:txXfrm>
        <a:off x="515340" y="1115986"/>
        <a:ext cx="10000259" cy="446182"/>
      </dsp:txXfrm>
    </dsp:sp>
    <dsp:sp modelId="{3ECF7926-060D-4BB7-94CE-3A89E9F79655}">
      <dsp:nvSpPr>
        <dsp:cNvPr id="0" name=""/>
        <dsp:cNvSpPr/>
      </dsp:nvSpPr>
      <dsp:spPr>
        <a:xfrm>
          <a:off x="0" y="1673714"/>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2EAC1-7F92-4695-813A-8855804AD816}">
      <dsp:nvSpPr>
        <dsp:cNvPr id="0" name=""/>
        <dsp:cNvSpPr/>
      </dsp:nvSpPr>
      <dsp:spPr>
        <a:xfrm>
          <a:off x="134970" y="1774105"/>
          <a:ext cx="245400" cy="24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78EDA2-3E5A-4BC0-B3CF-D840D4B710F5}">
      <dsp:nvSpPr>
        <dsp:cNvPr id="0" name=""/>
        <dsp:cNvSpPr/>
      </dsp:nvSpPr>
      <dsp:spPr>
        <a:xfrm>
          <a:off x="515340" y="167371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b="1" kern="1200"/>
            <a:t>Modify/Replace Output Layer(s)</a:t>
          </a:r>
          <a:r>
            <a:rPr lang="en-US" sz="1600" kern="1200"/>
            <a:t> for the target task/classes.   </a:t>
          </a:r>
        </a:p>
      </dsp:txBody>
      <dsp:txXfrm>
        <a:off x="515340" y="1673714"/>
        <a:ext cx="10000259" cy="446182"/>
      </dsp:txXfrm>
    </dsp:sp>
    <dsp:sp modelId="{92A73740-10FD-4F48-870F-BCD6870418E2}">
      <dsp:nvSpPr>
        <dsp:cNvPr id="0" name=""/>
        <dsp:cNvSpPr/>
      </dsp:nvSpPr>
      <dsp:spPr>
        <a:xfrm>
          <a:off x="0" y="2231441"/>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01B36-B914-47DF-B75D-701A19663DFB}">
      <dsp:nvSpPr>
        <dsp:cNvPr id="0" name=""/>
        <dsp:cNvSpPr/>
      </dsp:nvSpPr>
      <dsp:spPr>
        <a:xfrm>
          <a:off x="134970" y="2331832"/>
          <a:ext cx="245400" cy="24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A7BE-BD56-4FF4-B95D-BD28D681463E}">
      <dsp:nvSpPr>
        <dsp:cNvPr id="0" name=""/>
        <dsp:cNvSpPr/>
      </dsp:nvSpPr>
      <dsp:spPr>
        <a:xfrm>
          <a:off x="515340" y="223144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kern="1200"/>
            <a:t>Preprocess Data (match model's expected input format).   </a:t>
          </a:r>
        </a:p>
      </dsp:txBody>
      <dsp:txXfrm>
        <a:off x="515340" y="2231441"/>
        <a:ext cx="10000259" cy="446182"/>
      </dsp:txXfrm>
    </dsp:sp>
    <dsp:sp modelId="{FAE8EC23-352A-4CD9-A7BE-5B590AF47729}">
      <dsp:nvSpPr>
        <dsp:cNvPr id="0" name=""/>
        <dsp:cNvSpPr/>
      </dsp:nvSpPr>
      <dsp:spPr>
        <a:xfrm>
          <a:off x="0" y="2789169"/>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ECF86-2914-44AF-8AC6-EADE728280C6}">
      <dsp:nvSpPr>
        <dsp:cNvPr id="0" name=""/>
        <dsp:cNvSpPr/>
      </dsp:nvSpPr>
      <dsp:spPr>
        <a:xfrm>
          <a:off x="134970" y="2889560"/>
          <a:ext cx="245400" cy="24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1B9BA-6FFB-4360-8E82-B5F9E6EF7896}">
      <dsp:nvSpPr>
        <dsp:cNvPr id="0" name=""/>
        <dsp:cNvSpPr/>
      </dsp:nvSpPr>
      <dsp:spPr>
        <a:xfrm>
          <a:off x="515340" y="2789169"/>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kern="1200"/>
            <a:t>Extract Features (pass data through frozen layers).   </a:t>
          </a:r>
        </a:p>
      </dsp:txBody>
      <dsp:txXfrm>
        <a:off x="515340" y="2789169"/>
        <a:ext cx="10000259" cy="446182"/>
      </dsp:txXfrm>
    </dsp:sp>
    <dsp:sp modelId="{28A39363-7703-49E7-9B47-D55E38EFB238}">
      <dsp:nvSpPr>
        <dsp:cNvPr id="0" name=""/>
        <dsp:cNvSpPr/>
      </dsp:nvSpPr>
      <dsp:spPr>
        <a:xfrm>
          <a:off x="0" y="3346897"/>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69E55-CEBA-4430-AF26-23FED29B28AF}">
      <dsp:nvSpPr>
        <dsp:cNvPr id="0" name=""/>
        <dsp:cNvSpPr/>
      </dsp:nvSpPr>
      <dsp:spPr>
        <a:xfrm>
          <a:off x="134970" y="3447288"/>
          <a:ext cx="245400" cy="24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9E93A9-854D-4F5F-A673-E0D3F35E4B36}">
      <dsp:nvSpPr>
        <dsp:cNvPr id="0" name=""/>
        <dsp:cNvSpPr/>
      </dsp:nvSpPr>
      <dsp:spPr>
        <a:xfrm>
          <a:off x="515340" y="3346897"/>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b="1" kern="1200"/>
            <a:t>Train </a:t>
          </a:r>
          <a:r>
            <a:rPr lang="en-US" sz="1600" b="1" i="1" kern="1200"/>
            <a:t>Only</a:t>
          </a:r>
          <a:r>
            <a:rPr lang="en-US" sz="1600" b="1" kern="1200"/>
            <a:t> the New Output Layers</a:t>
          </a:r>
          <a:r>
            <a:rPr lang="en-US" sz="1600" kern="1200"/>
            <a:t> using extracted features.   </a:t>
          </a:r>
        </a:p>
      </dsp:txBody>
      <dsp:txXfrm>
        <a:off x="515340" y="3346897"/>
        <a:ext cx="10000259" cy="446182"/>
      </dsp:txXfrm>
    </dsp:sp>
    <dsp:sp modelId="{BD72418E-20A1-45FB-BAC1-A9848417E444}">
      <dsp:nvSpPr>
        <dsp:cNvPr id="0" name=""/>
        <dsp:cNvSpPr/>
      </dsp:nvSpPr>
      <dsp:spPr>
        <a:xfrm>
          <a:off x="0" y="3904624"/>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9A470-08B4-46D2-858A-DE3A00EFE394}">
      <dsp:nvSpPr>
        <dsp:cNvPr id="0" name=""/>
        <dsp:cNvSpPr/>
      </dsp:nvSpPr>
      <dsp:spPr>
        <a:xfrm>
          <a:off x="134970" y="4005015"/>
          <a:ext cx="245400" cy="2454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CB1BF-272C-4D66-80FA-474EBE9628ED}">
      <dsp:nvSpPr>
        <dsp:cNvPr id="0" name=""/>
        <dsp:cNvSpPr/>
      </dsp:nvSpPr>
      <dsp:spPr>
        <a:xfrm>
          <a:off x="515340" y="390462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90000"/>
            </a:lnSpc>
            <a:spcBef>
              <a:spcPct val="0"/>
            </a:spcBef>
            <a:spcAft>
              <a:spcPct val="35000"/>
            </a:spcAft>
            <a:buNone/>
          </a:pPr>
          <a:r>
            <a:rPr lang="en-US" sz="1600" kern="1200"/>
            <a:t>Evaluate and Optimize. </a:t>
          </a:r>
        </a:p>
      </dsp:txBody>
      <dsp:txXfrm>
        <a:off x="515340" y="3904624"/>
        <a:ext cx="10000259" cy="446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60BBA-CCBE-4953-9BA2-A85D3D79F83E}">
      <dsp:nvSpPr>
        <dsp:cNvPr id="0" name=""/>
        <dsp:cNvSpPr/>
      </dsp:nvSpPr>
      <dsp:spPr>
        <a:xfrm>
          <a:off x="0" y="531"/>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58D62-C518-4EA7-A660-4BDE812A78E4}">
      <dsp:nvSpPr>
        <dsp:cNvPr id="0" name=""/>
        <dsp:cNvSpPr/>
      </dsp:nvSpPr>
      <dsp:spPr>
        <a:xfrm>
          <a:off x="134970" y="100922"/>
          <a:ext cx="245400" cy="24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30AAF-5EBD-4A8F-AD22-3BED899F5466}">
      <dsp:nvSpPr>
        <dsp:cNvPr id="0" name=""/>
        <dsp:cNvSpPr/>
      </dsp:nvSpPr>
      <dsp:spPr>
        <a:xfrm>
          <a:off x="515340" y="53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kern="1200" dirty="0"/>
            <a:t>Select Pre-Trained Model.   </a:t>
          </a:r>
        </a:p>
      </dsp:txBody>
      <dsp:txXfrm>
        <a:off x="515340" y="531"/>
        <a:ext cx="10000259" cy="446182"/>
      </dsp:txXfrm>
    </dsp:sp>
    <dsp:sp modelId="{CAD363EC-21A6-4EAD-B0F1-4D70F0C46CE2}">
      <dsp:nvSpPr>
        <dsp:cNvPr id="0" name=""/>
        <dsp:cNvSpPr/>
      </dsp:nvSpPr>
      <dsp:spPr>
        <a:xfrm>
          <a:off x="0" y="558258"/>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7399D5-C685-46B8-8CB6-B6BB8869E592}">
      <dsp:nvSpPr>
        <dsp:cNvPr id="0" name=""/>
        <dsp:cNvSpPr/>
      </dsp:nvSpPr>
      <dsp:spPr>
        <a:xfrm>
          <a:off x="134970" y="658649"/>
          <a:ext cx="245400" cy="24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BE014C-5A98-46A5-A13E-1A2D9735C4C5}">
      <dsp:nvSpPr>
        <dsp:cNvPr id="0" name=""/>
        <dsp:cNvSpPr/>
      </dsp:nvSpPr>
      <dsp:spPr>
        <a:xfrm>
          <a:off x="515340" y="558258"/>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kern="1200"/>
            <a:t>Load Model (with pre-trained weights).   </a:t>
          </a:r>
        </a:p>
      </dsp:txBody>
      <dsp:txXfrm>
        <a:off x="515340" y="558258"/>
        <a:ext cx="10000259" cy="446182"/>
      </dsp:txXfrm>
    </dsp:sp>
    <dsp:sp modelId="{C9E1DFCA-A8F3-49AD-81E5-1ADB7A7ECA0C}">
      <dsp:nvSpPr>
        <dsp:cNvPr id="0" name=""/>
        <dsp:cNvSpPr/>
      </dsp:nvSpPr>
      <dsp:spPr>
        <a:xfrm>
          <a:off x="0" y="1115986"/>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F901-4C19-46A6-A573-2958802A6D15}">
      <dsp:nvSpPr>
        <dsp:cNvPr id="0" name=""/>
        <dsp:cNvSpPr/>
      </dsp:nvSpPr>
      <dsp:spPr>
        <a:xfrm>
          <a:off x="134970" y="1216377"/>
          <a:ext cx="245400" cy="24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7D926-64C6-4316-BA0A-931269D1CD1A}">
      <dsp:nvSpPr>
        <dsp:cNvPr id="0" name=""/>
        <dsp:cNvSpPr/>
      </dsp:nvSpPr>
      <dsp:spPr>
        <a:xfrm>
          <a:off x="515340" y="1115986"/>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1" kern="1200"/>
            <a:t>Determine Layers to Unfreeze</a:t>
          </a:r>
          <a:r>
            <a:rPr lang="en-US" sz="1600" kern="1200"/>
            <a:t> (based on task similarity).   </a:t>
          </a:r>
        </a:p>
      </dsp:txBody>
      <dsp:txXfrm>
        <a:off x="515340" y="1115986"/>
        <a:ext cx="10000259" cy="446182"/>
      </dsp:txXfrm>
    </dsp:sp>
    <dsp:sp modelId="{F3612D7D-B3AF-4BBA-B143-D0ABFFDF552B}">
      <dsp:nvSpPr>
        <dsp:cNvPr id="0" name=""/>
        <dsp:cNvSpPr/>
      </dsp:nvSpPr>
      <dsp:spPr>
        <a:xfrm>
          <a:off x="0" y="1673714"/>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A4F0E-CEAD-48DB-AE99-DA6A025731DE}">
      <dsp:nvSpPr>
        <dsp:cNvPr id="0" name=""/>
        <dsp:cNvSpPr/>
      </dsp:nvSpPr>
      <dsp:spPr>
        <a:xfrm>
          <a:off x="134970" y="1774105"/>
          <a:ext cx="245400" cy="24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F7103-DAD1-4EC4-A6E0-8BC1A6F2F320}">
      <dsp:nvSpPr>
        <dsp:cNvPr id="0" name=""/>
        <dsp:cNvSpPr/>
      </dsp:nvSpPr>
      <dsp:spPr>
        <a:xfrm>
          <a:off x="515340" y="167371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kern="1200"/>
            <a:t>Modify Output Layers.   </a:t>
          </a:r>
        </a:p>
      </dsp:txBody>
      <dsp:txXfrm>
        <a:off x="515340" y="1673714"/>
        <a:ext cx="10000259" cy="446182"/>
      </dsp:txXfrm>
    </dsp:sp>
    <dsp:sp modelId="{5B94C211-7711-4F30-BDC7-883F8A84E9D4}">
      <dsp:nvSpPr>
        <dsp:cNvPr id="0" name=""/>
        <dsp:cNvSpPr/>
      </dsp:nvSpPr>
      <dsp:spPr>
        <a:xfrm>
          <a:off x="0" y="2231441"/>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165567-CEF3-4447-8506-F007E3B96E4E}">
      <dsp:nvSpPr>
        <dsp:cNvPr id="0" name=""/>
        <dsp:cNvSpPr/>
      </dsp:nvSpPr>
      <dsp:spPr>
        <a:xfrm>
          <a:off x="134970" y="2331832"/>
          <a:ext cx="245400" cy="24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6B394-4421-4C46-801B-6E2C6322E5E8}">
      <dsp:nvSpPr>
        <dsp:cNvPr id="0" name=""/>
        <dsp:cNvSpPr/>
      </dsp:nvSpPr>
      <dsp:spPr>
        <a:xfrm>
          <a:off x="515340" y="223144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1" kern="1200"/>
            <a:t>Adjust Learning Rates</a:t>
          </a:r>
          <a:r>
            <a:rPr lang="en-US" sz="1600" kern="1200"/>
            <a:t> (Lower LR for pre-trained layers, higher for new layers is common).   </a:t>
          </a:r>
        </a:p>
      </dsp:txBody>
      <dsp:txXfrm>
        <a:off x="515340" y="2231441"/>
        <a:ext cx="10000259" cy="446182"/>
      </dsp:txXfrm>
    </dsp:sp>
    <dsp:sp modelId="{D7B23A96-AAFF-4843-99ED-AA63CD46D8D6}">
      <dsp:nvSpPr>
        <dsp:cNvPr id="0" name=""/>
        <dsp:cNvSpPr/>
      </dsp:nvSpPr>
      <dsp:spPr>
        <a:xfrm>
          <a:off x="0" y="2789169"/>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C72CBB-6DB6-42A2-AF1A-E402EF599C3D}">
      <dsp:nvSpPr>
        <dsp:cNvPr id="0" name=""/>
        <dsp:cNvSpPr/>
      </dsp:nvSpPr>
      <dsp:spPr>
        <a:xfrm>
          <a:off x="134970" y="2889560"/>
          <a:ext cx="245400" cy="24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744E9-F831-4ACC-9CC7-91ED04B804C7}">
      <dsp:nvSpPr>
        <dsp:cNvPr id="0" name=""/>
        <dsp:cNvSpPr/>
      </dsp:nvSpPr>
      <dsp:spPr>
        <a:xfrm>
          <a:off x="515340" y="2789169"/>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kern="1200"/>
            <a:t>Preprocess Data.   </a:t>
          </a:r>
        </a:p>
      </dsp:txBody>
      <dsp:txXfrm>
        <a:off x="515340" y="2789169"/>
        <a:ext cx="10000259" cy="446182"/>
      </dsp:txXfrm>
    </dsp:sp>
    <dsp:sp modelId="{F3DCDF98-6EBE-466E-A04E-AA6E8B3D2C9D}">
      <dsp:nvSpPr>
        <dsp:cNvPr id="0" name=""/>
        <dsp:cNvSpPr/>
      </dsp:nvSpPr>
      <dsp:spPr>
        <a:xfrm>
          <a:off x="0" y="3346897"/>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9AE49-6294-40DB-A736-3C8FE456F5D0}">
      <dsp:nvSpPr>
        <dsp:cNvPr id="0" name=""/>
        <dsp:cNvSpPr/>
      </dsp:nvSpPr>
      <dsp:spPr>
        <a:xfrm>
          <a:off x="134970" y="3447288"/>
          <a:ext cx="245400" cy="24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8F913-D430-46D4-B1F3-42D72D31BC8C}">
      <dsp:nvSpPr>
        <dsp:cNvPr id="0" name=""/>
        <dsp:cNvSpPr/>
      </dsp:nvSpPr>
      <dsp:spPr>
        <a:xfrm>
          <a:off x="515340" y="3346897"/>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b="1" kern="1200"/>
            <a:t>Train the (Partially) Unfrozen Model</a:t>
          </a:r>
          <a:r>
            <a:rPr lang="en-US" sz="1600" kern="1200"/>
            <a:t> (monitor validation loss).   </a:t>
          </a:r>
        </a:p>
      </dsp:txBody>
      <dsp:txXfrm>
        <a:off x="515340" y="3346897"/>
        <a:ext cx="10000259" cy="446182"/>
      </dsp:txXfrm>
    </dsp:sp>
    <dsp:sp modelId="{7692D85C-2F8F-4523-9B90-46D3CEA1F986}">
      <dsp:nvSpPr>
        <dsp:cNvPr id="0" name=""/>
        <dsp:cNvSpPr/>
      </dsp:nvSpPr>
      <dsp:spPr>
        <a:xfrm>
          <a:off x="0" y="3904624"/>
          <a:ext cx="10515600" cy="4461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7A956-84B0-4885-B6A1-D408A18859B0}">
      <dsp:nvSpPr>
        <dsp:cNvPr id="0" name=""/>
        <dsp:cNvSpPr/>
      </dsp:nvSpPr>
      <dsp:spPr>
        <a:xfrm>
          <a:off x="134970" y="4005015"/>
          <a:ext cx="245400" cy="2454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C5CD8-080E-4FE5-95D5-0EB4CFFA3770}">
      <dsp:nvSpPr>
        <dsp:cNvPr id="0" name=""/>
        <dsp:cNvSpPr/>
      </dsp:nvSpPr>
      <dsp:spPr>
        <a:xfrm>
          <a:off x="515340" y="390462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US" sz="1600" kern="1200"/>
            <a:t>Evaluate and Optimize.</a:t>
          </a:r>
        </a:p>
      </dsp:txBody>
      <dsp:txXfrm>
        <a:off x="515340" y="3904624"/>
        <a:ext cx="10000259" cy="446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11AF2-6749-4D2D-8A8C-76F76F1CAC8C}">
      <dsp:nvSpPr>
        <dsp:cNvPr id="0" name=""/>
        <dsp:cNvSpPr/>
      </dsp:nvSpPr>
      <dsp:spPr>
        <a:xfrm>
          <a:off x="0" y="1407"/>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00DAB-2640-4DFA-8EEA-5BCB9ECE827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8B9BD59-F350-44B5-B1FE-9B79322059BC}">
      <dsp:nvSpPr>
        <dsp:cNvPr id="0" name=""/>
        <dsp:cNvSpPr/>
      </dsp:nvSpPr>
      <dsp:spPr>
        <a:xfrm>
          <a:off x="692764" y="1407"/>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Select Pre-Trained Model</a:t>
          </a:r>
        </a:p>
      </dsp:txBody>
      <dsp:txXfrm>
        <a:off x="692764" y="1407"/>
        <a:ext cx="9623264" cy="599796"/>
      </dsp:txXfrm>
    </dsp:sp>
    <dsp:sp modelId="{DCE7EE34-4C95-487D-A83A-AC8E7D7925CB}">
      <dsp:nvSpPr>
        <dsp:cNvPr id="0" name=""/>
        <dsp:cNvSpPr/>
      </dsp:nvSpPr>
      <dsp:spPr>
        <a:xfrm>
          <a:off x="0" y="751152"/>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92A3D-D05F-459F-A3A8-43059E61A31D}">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3E85E0-B035-4D96-ADC4-38369DF49FB8}">
      <dsp:nvSpPr>
        <dsp:cNvPr id="0" name=""/>
        <dsp:cNvSpPr/>
      </dsp:nvSpPr>
      <dsp:spPr>
        <a:xfrm>
          <a:off x="692764" y="751152"/>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Identify Target Layers for LoRA (Often attention layers).   </a:t>
          </a:r>
        </a:p>
      </dsp:txBody>
      <dsp:txXfrm>
        <a:off x="692764" y="751152"/>
        <a:ext cx="9623264" cy="599796"/>
      </dsp:txXfrm>
    </dsp:sp>
    <dsp:sp modelId="{E240AE44-3C4D-4648-8D38-3ECF9EE94E35}">
      <dsp:nvSpPr>
        <dsp:cNvPr id="0" name=""/>
        <dsp:cNvSpPr/>
      </dsp:nvSpPr>
      <dsp:spPr>
        <a:xfrm>
          <a:off x="0" y="1500898"/>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819D7-5316-4CBE-8E8A-16D0E714BC27}">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44B6C86-6F9C-4806-98DC-A20125A40485}">
      <dsp:nvSpPr>
        <dsp:cNvPr id="0" name=""/>
        <dsp:cNvSpPr/>
      </dsp:nvSpPr>
      <dsp:spPr>
        <a:xfrm>
          <a:off x="692764" y="1500898"/>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Apply LoRA Adaptation</a:t>
          </a:r>
        </a:p>
      </dsp:txBody>
      <dsp:txXfrm>
        <a:off x="692764" y="1500898"/>
        <a:ext cx="9623264" cy="599796"/>
      </dsp:txXfrm>
    </dsp:sp>
    <dsp:sp modelId="{B7EA3883-9E40-4899-B7F0-2CE928636CF0}">
      <dsp:nvSpPr>
        <dsp:cNvPr id="0" name=""/>
        <dsp:cNvSpPr/>
      </dsp:nvSpPr>
      <dsp:spPr>
        <a:xfrm>
          <a:off x="0" y="2250643"/>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EB8CF-4F9C-403F-AFE5-7781ADFD2CF3}">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0AD45E7-2594-4F26-A552-3FAEFB34E138}">
      <dsp:nvSpPr>
        <dsp:cNvPr id="0" name=""/>
        <dsp:cNvSpPr/>
      </dsp:nvSpPr>
      <dsp:spPr>
        <a:xfrm>
          <a:off x="692764" y="2250643"/>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Preprocess Data.   </a:t>
          </a:r>
        </a:p>
      </dsp:txBody>
      <dsp:txXfrm>
        <a:off x="692764" y="2250643"/>
        <a:ext cx="9623264" cy="599796"/>
      </dsp:txXfrm>
    </dsp:sp>
    <dsp:sp modelId="{7005C9E7-156A-4A6E-9216-6F74AE25D956}">
      <dsp:nvSpPr>
        <dsp:cNvPr id="0" name=""/>
        <dsp:cNvSpPr/>
      </dsp:nvSpPr>
      <dsp:spPr>
        <a:xfrm>
          <a:off x="0" y="3000388"/>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CEDCE-5C5B-4F79-93B8-E050B2E0EB2D}">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329C4A8-3D12-4432-B409-646DB1DC149D}">
      <dsp:nvSpPr>
        <dsp:cNvPr id="0" name=""/>
        <dsp:cNvSpPr/>
      </dsp:nvSpPr>
      <dsp:spPr>
        <a:xfrm>
          <a:off x="692764" y="3000388"/>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Train the Model with LoRA</a:t>
          </a:r>
        </a:p>
      </dsp:txBody>
      <dsp:txXfrm>
        <a:off x="692764" y="3000388"/>
        <a:ext cx="9623264" cy="599796"/>
      </dsp:txXfrm>
    </dsp:sp>
    <dsp:sp modelId="{C10BBEEC-5656-4A8D-8AD2-DEC3968BE5BC}">
      <dsp:nvSpPr>
        <dsp:cNvPr id="0" name=""/>
        <dsp:cNvSpPr/>
      </dsp:nvSpPr>
      <dsp:spPr>
        <a:xfrm>
          <a:off x="0" y="3750134"/>
          <a:ext cx="10316029"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55F2F-58A4-4E48-B890-71E97A6B25F4}">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E10F7A-8269-45BB-9F51-BA35DED407D4}">
      <dsp:nvSpPr>
        <dsp:cNvPr id="0" name=""/>
        <dsp:cNvSpPr/>
      </dsp:nvSpPr>
      <dsp:spPr>
        <a:xfrm>
          <a:off x="692764" y="3750134"/>
          <a:ext cx="9623264"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Evaluate and Optimize (Tune LoRA rank 'r', alpha '</a:t>
          </a:r>
          <a:r>
            <a:rPr lang="el-GR" sz="1900" kern="1200"/>
            <a:t>α').</a:t>
          </a:r>
          <a:endParaRPr lang="en-US" sz="1900" kern="1200"/>
        </a:p>
      </dsp:txBody>
      <dsp:txXfrm>
        <a:off x="692764" y="3750134"/>
        <a:ext cx="9623264"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FD93C9B2-20F6-4DB1-B471-224337D0AC79}" type="datetimeFigureOut">
              <a:rPr lang="en-US" smtClean="0"/>
              <a:t>17-Apr-25</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Palatino Linotype" panose="02040502050505030304" pitchFamily="18" charset="0"/>
              </a:rPr>
              <a:t>Hello and welcome to this first presentation in the Practicum AI Convolutional Neural Networks workshop series.  I’m Dan Maxwell, and I will act as your guide and mentor for this learning experience.  I currently work as an AI Trainer / Consultant in the Research Computing Department at the University of Florida.</a:t>
            </a:r>
          </a:p>
          <a:p>
            <a:endParaRPr lang="en-US" dirty="0">
              <a:latin typeface="Palatino Linotype" panose="02040502050505030304" pitchFamily="18" charset="0"/>
            </a:endParaRPr>
          </a:p>
          <a:p>
            <a:r>
              <a:rPr lang="en-US" dirty="0">
                <a:latin typeface="Palatino Linotype" panose="02040502050505030304" pitchFamily="18" charset="0"/>
              </a:rPr>
              <a:t>So, let’s get started…</a:t>
            </a: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17D8-1B12-74E5-C495-27946B963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08F9E-27CE-2AFE-A336-C1707EF62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553F0-DBB2-1BEF-9D77-F6BD88E8AB32}"/>
              </a:ext>
            </a:extLst>
          </p:cNvPr>
          <p:cNvSpPr>
            <a:spLocks noGrp="1"/>
          </p:cNvSpPr>
          <p:nvPr>
            <p:ph type="body" idx="1"/>
          </p:nvPr>
        </p:nvSpPr>
        <p:spPr/>
        <p:txBody>
          <a:bodyPr/>
          <a:lstStyle/>
          <a:p>
            <a:pPr>
              <a:buNone/>
            </a:pPr>
            <a:r>
              <a:rPr lang="en-US" dirty="0"/>
              <a:t>Best for large models with many parameters, especially attention-based ones.   </a:t>
            </a:r>
          </a:p>
          <a:p>
            <a:pPr>
              <a:buFont typeface="Arial" panose="020B0604020202020204" pitchFamily="34" charset="0"/>
              <a:buChar char="•"/>
            </a:pPr>
            <a:r>
              <a:rPr lang="en-US" b="1" dirty="0"/>
              <a:t>Examples:</a:t>
            </a:r>
            <a:r>
              <a:rPr lang="en-US" dirty="0"/>
              <a:t> Transformer-based models (BERT, GPT, T5).   </a:t>
            </a:r>
          </a:p>
          <a:p>
            <a:pPr>
              <a:buFont typeface="Arial" panose="020B0604020202020204" pitchFamily="34" charset="0"/>
              <a:buChar char="•"/>
            </a:pPr>
            <a:r>
              <a:rPr lang="en-US" dirty="0"/>
              <a:t>Vision Transformers (</a:t>
            </a:r>
            <a:r>
              <a:rPr lang="en-US" dirty="0" err="1"/>
              <a:t>ViTs</a:t>
            </a:r>
            <a:r>
              <a:rPr lang="en-US" dirty="0"/>
              <a:t>).   </a:t>
            </a:r>
          </a:p>
          <a:p>
            <a:pPr>
              <a:buFont typeface="Arial" panose="020B0604020202020204" pitchFamily="34" charset="0"/>
              <a:buChar char="•"/>
            </a:pPr>
            <a:r>
              <a:rPr lang="en-US" dirty="0"/>
              <a:t>Multimodal Models (like BLIP).</a:t>
            </a:r>
          </a:p>
        </p:txBody>
      </p:sp>
      <p:sp>
        <p:nvSpPr>
          <p:cNvPr id="4" name="Slide Number Placeholder 3">
            <a:extLst>
              <a:ext uri="{FF2B5EF4-FFF2-40B4-BE49-F238E27FC236}">
                <a16:creationId xmlns:a16="http://schemas.microsoft.com/office/drawing/2014/main" id="{93E583A1-29F4-7D16-7477-81DB7B0F9629}"/>
              </a:ext>
            </a:extLst>
          </p:cNvPr>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409015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E3CAE-1E9F-37AA-A151-A80731F28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D1757-7E27-870D-8BC9-8878DC70ED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99EDA-D378-01AB-52C7-5C7409AF5370}"/>
              </a:ext>
            </a:extLst>
          </p:cNvPr>
          <p:cNvSpPr>
            <a:spLocks noGrp="1"/>
          </p:cNvSpPr>
          <p:nvPr>
            <p:ph type="body" idx="1"/>
          </p:nvPr>
        </p:nvSpPr>
        <p:spPr/>
        <p:txBody>
          <a:bodyPr/>
          <a:lstStyle/>
          <a:p>
            <a:pPr>
              <a:buFont typeface="+mj-lt"/>
              <a:buAutoNum type="arabicPeriod"/>
            </a:pPr>
            <a:r>
              <a:rPr lang="en-US" sz="4000" dirty="0"/>
              <a:t>Select Pre-Trained Model.   </a:t>
            </a:r>
          </a:p>
          <a:p>
            <a:pPr>
              <a:buFont typeface="+mj-lt"/>
              <a:buAutoNum type="arabicPeriod" startAt="2"/>
            </a:pPr>
            <a:r>
              <a:rPr lang="en-US" sz="4000" dirty="0"/>
              <a:t>Load Model (with pre-trained weights).   </a:t>
            </a:r>
          </a:p>
          <a:p>
            <a:pPr>
              <a:buFont typeface="+mj-lt"/>
              <a:buAutoNum type="arabicPeriod" startAt="3"/>
            </a:pPr>
            <a:r>
              <a:rPr lang="en-US" sz="4000" b="1" dirty="0"/>
              <a:t>Determine Layers to Unfreeze</a:t>
            </a:r>
            <a:r>
              <a:rPr lang="en-US" sz="4000" dirty="0"/>
              <a:t> (based on task similarity).   </a:t>
            </a:r>
          </a:p>
          <a:p>
            <a:pPr>
              <a:buFont typeface="+mj-lt"/>
              <a:buAutoNum type="arabicPeriod" startAt="4"/>
            </a:pPr>
            <a:r>
              <a:rPr lang="en-US" sz="4000" dirty="0"/>
              <a:t>Modify Output Layers.   </a:t>
            </a:r>
          </a:p>
          <a:p>
            <a:pPr>
              <a:buFont typeface="+mj-lt"/>
              <a:buAutoNum type="arabicPeriod" startAt="5"/>
            </a:pPr>
            <a:r>
              <a:rPr lang="en-US" sz="4000" b="1" dirty="0"/>
              <a:t>Adjust Learning Rates</a:t>
            </a:r>
            <a:r>
              <a:rPr lang="en-US" sz="4000" dirty="0"/>
              <a:t> (Lower LR for pre-trained layers, higher for new layers is common).   </a:t>
            </a:r>
          </a:p>
          <a:p>
            <a:pPr>
              <a:buFont typeface="+mj-lt"/>
              <a:buAutoNum type="arabicPeriod" startAt="6"/>
            </a:pPr>
            <a:r>
              <a:rPr lang="en-US" sz="4000" dirty="0"/>
              <a:t>Preprocess Data.   </a:t>
            </a:r>
          </a:p>
          <a:p>
            <a:pPr>
              <a:buFont typeface="+mj-lt"/>
              <a:buAutoNum type="arabicPeriod" startAt="7"/>
            </a:pPr>
            <a:r>
              <a:rPr lang="en-US" sz="4000" b="1" dirty="0"/>
              <a:t>Train the (Partially) Unfrozen Model</a:t>
            </a:r>
            <a:r>
              <a:rPr lang="en-US" sz="4000" dirty="0"/>
              <a:t> (monitor validation loss).   </a:t>
            </a:r>
          </a:p>
          <a:p>
            <a:pPr>
              <a:buFont typeface="+mj-lt"/>
              <a:buAutoNum type="arabicPeriod" startAt="8"/>
            </a:pPr>
            <a:r>
              <a:rPr lang="en-US" sz="4000" dirty="0"/>
              <a:t>Evaluate and Optimize.</a:t>
            </a:r>
          </a:p>
          <a:p>
            <a:endParaRPr lang="en-US" dirty="0"/>
          </a:p>
        </p:txBody>
      </p:sp>
      <p:sp>
        <p:nvSpPr>
          <p:cNvPr id="4" name="Slide Number Placeholder 3">
            <a:extLst>
              <a:ext uri="{FF2B5EF4-FFF2-40B4-BE49-F238E27FC236}">
                <a16:creationId xmlns:a16="http://schemas.microsoft.com/office/drawing/2014/main" id="{E4549977-3E7E-05D9-B04B-C73EB77AB4DF}"/>
              </a:ext>
            </a:extLst>
          </p:cNvPr>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863881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BDCC5-D842-E430-932A-8216B1983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46EC6-2622-844F-B213-FB01AC2B5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B29BD-4391-A863-5044-29902B191E8A}"/>
              </a:ext>
            </a:extLst>
          </p:cNvPr>
          <p:cNvSpPr>
            <a:spLocks noGrp="1"/>
          </p:cNvSpPr>
          <p:nvPr>
            <p:ph type="body" idx="1"/>
          </p:nvPr>
        </p:nvSpPr>
        <p:spPr/>
        <p:txBody>
          <a:bodyPr/>
          <a:lstStyle/>
          <a:p>
            <a:pPr>
              <a:buNone/>
            </a:pPr>
            <a:r>
              <a:rPr lang="en-US" b="1" dirty="0"/>
              <a:t>Computational Efficiency:</a:t>
            </a:r>
            <a:r>
              <a:rPr lang="en-US" dirty="0"/>
              <a:t> FE (High) &gt; </a:t>
            </a:r>
            <a:r>
              <a:rPr lang="en-US" dirty="0" err="1"/>
              <a:t>LoRA</a:t>
            </a:r>
            <a:r>
              <a:rPr lang="en-US" dirty="0"/>
              <a:t> &gt; FT (Low).   </a:t>
            </a:r>
          </a:p>
          <a:p>
            <a:pPr>
              <a:buNone/>
            </a:pPr>
            <a:r>
              <a:rPr lang="en-US" b="1" dirty="0"/>
              <a:t>Data Availability:</a:t>
            </a:r>
            <a:r>
              <a:rPr lang="en-US" dirty="0"/>
              <a:t> FT (Large data best) vs. FE/</a:t>
            </a:r>
            <a:r>
              <a:rPr lang="en-US" dirty="0" err="1"/>
              <a:t>LoRA</a:t>
            </a:r>
            <a:r>
              <a:rPr lang="en-US" dirty="0"/>
              <a:t> (Good for limited data).   </a:t>
            </a:r>
          </a:p>
          <a:p>
            <a:pPr>
              <a:buNone/>
            </a:pPr>
            <a:r>
              <a:rPr lang="en-US" b="1" dirty="0"/>
              <a:t>Task Complexity/Difference:</a:t>
            </a:r>
            <a:r>
              <a:rPr lang="en-US" dirty="0"/>
              <a:t> FT/</a:t>
            </a:r>
            <a:r>
              <a:rPr lang="en-US" dirty="0" err="1"/>
              <a:t>LoRA</a:t>
            </a:r>
            <a:r>
              <a:rPr lang="en-US" dirty="0"/>
              <a:t> better if target task is very different.   </a:t>
            </a:r>
          </a:p>
          <a:p>
            <a:pPr>
              <a:buNone/>
            </a:pPr>
            <a:r>
              <a:rPr lang="en-US" b="1" dirty="0"/>
              <a:t>Model Adaptability:</a:t>
            </a:r>
            <a:r>
              <a:rPr lang="en-US" dirty="0"/>
              <a:t> </a:t>
            </a:r>
            <a:r>
              <a:rPr lang="en-US" dirty="0" err="1"/>
              <a:t>LoRA</a:t>
            </a:r>
            <a:r>
              <a:rPr lang="en-US" dirty="0"/>
              <a:t> best for Transformers/Multimodal; FE/FT more general.   </a:t>
            </a:r>
          </a:p>
          <a:p>
            <a:pPr>
              <a:buNone/>
            </a:pPr>
            <a:r>
              <a:rPr lang="en-US" b="1" dirty="0"/>
              <a:t>Training Time:</a:t>
            </a:r>
            <a:r>
              <a:rPr lang="en-US" dirty="0"/>
              <a:t> FE (Least) &lt; </a:t>
            </a:r>
            <a:r>
              <a:rPr lang="en-US" dirty="0" err="1"/>
              <a:t>LoRA</a:t>
            </a:r>
            <a:r>
              <a:rPr lang="en-US" dirty="0"/>
              <a:t> / FT (More)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992C3B7-7C01-7DDB-04BE-C072B176120B}"/>
              </a:ext>
            </a:extLst>
          </p:cNvPr>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630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R"/>
            </a:pPr>
            <a:r>
              <a:rPr lang="en-US" dirty="0"/>
              <a:t>Fine-tuning </a:t>
            </a:r>
          </a:p>
          <a:p>
            <a:pPr marL="228600" indent="-228600">
              <a:buAutoNum type="alphaUcParenR"/>
            </a:pPr>
            <a:r>
              <a:rPr lang="en-US" dirty="0" err="1"/>
              <a:t>LoRA</a:t>
            </a:r>
            <a:r>
              <a:rPr lang="en-US" dirty="0"/>
              <a:t> </a:t>
            </a:r>
          </a:p>
          <a:p>
            <a:pPr marL="228600" indent="-228600">
              <a:buAutoNum type="alphaUcParenR"/>
            </a:pPr>
            <a:r>
              <a:rPr lang="en-US" dirty="0"/>
              <a:t>Feature Extraction </a:t>
            </a:r>
          </a:p>
          <a:p>
            <a:pPr marL="228600" indent="-228600">
              <a:buAutoNum type="alphaUcParenR"/>
            </a:pPr>
            <a:r>
              <a:rPr lang="en-US" dirty="0"/>
              <a:t>Domain Adaptation</a:t>
            </a: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307000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9C68-9C1E-FDFF-69D4-581B08B26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C3963-3E4A-F530-013B-8F59EF46E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232D1-8E4B-B34E-681B-5621C259C548}"/>
              </a:ext>
            </a:extLst>
          </p:cNvPr>
          <p:cNvSpPr>
            <a:spLocks noGrp="1"/>
          </p:cNvSpPr>
          <p:nvPr>
            <p:ph type="body" idx="1"/>
          </p:nvPr>
        </p:nvSpPr>
        <p:spPr/>
        <p:txBody>
          <a:bodyPr/>
          <a:lstStyle/>
          <a:p>
            <a:pPr marL="228600" indent="-228600">
              <a:buAutoNum type="alphaUcParenR"/>
            </a:pPr>
            <a:r>
              <a:rPr lang="en-US" dirty="0"/>
              <a:t>Freeze all layers. </a:t>
            </a:r>
          </a:p>
          <a:p>
            <a:pPr marL="228600" indent="-228600">
              <a:buAutoNum type="alphaUcParenR"/>
            </a:pPr>
            <a:r>
              <a:rPr lang="en-US" dirty="0"/>
              <a:t>Freeze only the last layer. </a:t>
            </a:r>
          </a:p>
          <a:p>
            <a:pPr marL="228600" indent="-228600">
              <a:buAutoNum type="alphaUcParenR"/>
            </a:pPr>
            <a:r>
              <a:rPr lang="en-US" dirty="0"/>
              <a:t>Unfreeze only the first few layers. </a:t>
            </a:r>
          </a:p>
          <a:p>
            <a:pPr marL="228600" indent="-228600">
              <a:buAutoNum type="alphaUcParenR"/>
            </a:pPr>
            <a:r>
              <a:rPr lang="en-US" dirty="0"/>
              <a:t>Unfreeze most or all layers.</a:t>
            </a:r>
          </a:p>
        </p:txBody>
      </p:sp>
      <p:sp>
        <p:nvSpPr>
          <p:cNvPr id="4" name="Slide Number Placeholder 3">
            <a:extLst>
              <a:ext uri="{FF2B5EF4-FFF2-40B4-BE49-F238E27FC236}">
                <a16:creationId xmlns:a16="http://schemas.microsoft.com/office/drawing/2014/main" id="{09237408-B00A-2C6E-2085-E98237F8D1FA}"/>
              </a:ext>
            </a:extLst>
          </p:cNvPr>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71089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393270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4A207-F47E-784E-66F3-F7D3FF8C1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529E3-8A4B-20E2-089F-F3A94A930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5DF2E-D58C-1837-6BCB-2A4BE7250B2F}"/>
              </a:ext>
            </a:extLst>
          </p:cNvPr>
          <p:cNvSpPr>
            <a:spLocks noGrp="1"/>
          </p:cNvSpPr>
          <p:nvPr>
            <p:ph type="body" idx="1"/>
          </p:nvPr>
        </p:nvSpPr>
        <p:spPr/>
        <p:txBody>
          <a:bodyPr/>
          <a:lstStyle/>
          <a:p>
            <a:pPr>
              <a:buNone/>
            </a:pPr>
            <a:r>
              <a:rPr lang="en-US" sz="2800" dirty="0"/>
              <a:t>Uses a pre-trained model to extract meaningful features without retraining the base model.   </a:t>
            </a:r>
          </a:p>
          <a:p>
            <a:pPr>
              <a:buNone/>
            </a:pPr>
            <a:r>
              <a:rPr lang="en-US" sz="2800" dirty="0"/>
              <a:t>Leverages learned representations (e.g., from ImageNet) for a new task.   </a:t>
            </a:r>
          </a:p>
          <a:p>
            <a:pPr>
              <a:buNone/>
            </a:pPr>
            <a:r>
              <a:rPr lang="en-US" sz="2800" dirty="0"/>
              <a:t>Beneficial for smaller datasets; uses established feature hierarchies.   </a:t>
            </a:r>
          </a:p>
          <a:p>
            <a:pPr>
              <a:buNone/>
            </a:pPr>
            <a:r>
              <a:rPr lang="en-US" sz="2800" dirty="0"/>
              <a:t>Common in CV: Early layers (edges, textures) are frozen; only a new classifier head is trained. </a:t>
            </a:r>
          </a:p>
          <a:p>
            <a:pPr>
              <a:buNone/>
            </a:pPr>
            <a:endParaRPr lang="en-US" sz="2800" dirty="0"/>
          </a:p>
          <a:p>
            <a:pPr>
              <a:buNone/>
            </a:pPr>
            <a:r>
              <a:rPr lang="en-US" b="1" i="0" dirty="0">
                <a:solidFill>
                  <a:srgbClr val="242424"/>
                </a:solidFill>
                <a:effectLst/>
                <a:latin typeface="source-serif-pro"/>
              </a:rPr>
              <a:t>“Feature extraction is particularly useful when the target task has a small dataset or when computational resources are limited.</a:t>
            </a:r>
            <a:r>
              <a:rPr lang="en-US" b="0" i="0" dirty="0">
                <a:solidFill>
                  <a:srgbClr val="242424"/>
                </a:solidFill>
                <a:effectLst/>
                <a:latin typeface="source-serif-pro"/>
              </a:rPr>
              <a:t> Specifically, if the target task dataset is similar to the source task dataset you should perform a training on the pre-trained model features from higher layers (detailed features). Otherwise, if the dataset is very different from the original dataset, then you should perform a training on the features extracted from lower layers (general features). A possible limit is </a:t>
            </a:r>
            <a:r>
              <a:rPr lang="en-US" b="0" i="1" dirty="0">
                <a:solidFill>
                  <a:srgbClr val="242424"/>
                </a:solidFill>
                <a:effectLst/>
                <a:latin typeface="source-serif-pro"/>
              </a:rPr>
              <a:t>overfitting</a:t>
            </a:r>
            <a:r>
              <a:rPr lang="en-US" b="0" i="0" dirty="0">
                <a:solidFill>
                  <a:srgbClr val="242424"/>
                </a:solidFill>
                <a:effectLst/>
                <a:latin typeface="source-serif-pro"/>
              </a:rPr>
              <a:t>, which can occurs if the amount of new data is particularly limited. On the other side, it is computationally less expensive than fine tuning as it requires training only for the added layers, which generally have fewer parameters than the pre-trained layers.”</a:t>
            </a:r>
          </a:p>
          <a:p>
            <a:pPr>
              <a:buNone/>
            </a:pPr>
            <a:r>
              <a:rPr lang="en-US" b="0" i="0" dirty="0">
                <a:solidFill>
                  <a:srgbClr val="242424"/>
                </a:solidFill>
                <a:effectLst/>
                <a:latin typeface="source-serif-pro"/>
              </a:rPr>
              <a:t>[[https://medium.com/data-reply-it-datatech/transfer-learning-feature-extraction-and-fine-tuning-db7d82767992]]</a:t>
            </a:r>
            <a:endParaRPr lang="en-US" dirty="0"/>
          </a:p>
        </p:txBody>
      </p:sp>
      <p:sp>
        <p:nvSpPr>
          <p:cNvPr id="4" name="Slide Number Placeholder 3">
            <a:extLst>
              <a:ext uri="{FF2B5EF4-FFF2-40B4-BE49-F238E27FC236}">
                <a16:creationId xmlns:a16="http://schemas.microsoft.com/office/drawing/2014/main" id="{601F33AD-1FAE-5432-3D75-F2C0C19C5F79}"/>
              </a:ext>
            </a:extLst>
          </p:cNvPr>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218087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2800" dirty="0"/>
              <a:t>Select Pre-Trained Model (e.g., ResNet, </a:t>
            </a:r>
            <a:r>
              <a:rPr lang="en-US" sz="2800" dirty="0" err="1"/>
              <a:t>EfficientNet</a:t>
            </a:r>
            <a:r>
              <a:rPr lang="en-US" sz="2800" dirty="0"/>
              <a:t>, BLIP). Closeness to target task/domain helps.   </a:t>
            </a:r>
          </a:p>
          <a:p>
            <a:pPr>
              <a:buFont typeface="+mj-lt"/>
              <a:buAutoNum type="arabicPeriod" startAt="2"/>
            </a:pPr>
            <a:r>
              <a:rPr lang="en-US" sz="2800" dirty="0"/>
              <a:t>Load Model (with pre-trained weights).   </a:t>
            </a:r>
          </a:p>
          <a:p>
            <a:pPr>
              <a:buFont typeface="+mj-lt"/>
              <a:buAutoNum type="arabicPeriod" startAt="3"/>
            </a:pPr>
            <a:r>
              <a:rPr lang="en-US" sz="2800" b="1" dirty="0"/>
              <a:t>Freeze Early/Base Layers</a:t>
            </a:r>
            <a:r>
              <a:rPr lang="en-US" sz="2800" dirty="0"/>
              <a:t>.   </a:t>
            </a:r>
          </a:p>
          <a:p>
            <a:pPr>
              <a:buFont typeface="+mj-lt"/>
              <a:buAutoNum type="arabicPeriod" startAt="4"/>
            </a:pPr>
            <a:r>
              <a:rPr lang="en-US" sz="2800" b="1" dirty="0"/>
              <a:t>Modify/Replace Output Layer(s)</a:t>
            </a:r>
            <a:r>
              <a:rPr lang="en-US" sz="2800" dirty="0"/>
              <a:t> for the target task/classes.   </a:t>
            </a:r>
          </a:p>
          <a:p>
            <a:pPr>
              <a:buFont typeface="+mj-lt"/>
              <a:buAutoNum type="arabicPeriod" startAt="5"/>
            </a:pPr>
            <a:r>
              <a:rPr lang="en-US" sz="2800" dirty="0"/>
              <a:t>Preprocess Data (match model's expected input format).   </a:t>
            </a:r>
          </a:p>
          <a:p>
            <a:pPr>
              <a:buFont typeface="+mj-lt"/>
              <a:buAutoNum type="arabicPeriod" startAt="6"/>
            </a:pPr>
            <a:r>
              <a:rPr lang="en-US" sz="2800" dirty="0"/>
              <a:t>Extract Features (pass data through frozen layers).   </a:t>
            </a:r>
          </a:p>
          <a:p>
            <a:pPr>
              <a:buFont typeface="+mj-lt"/>
              <a:buAutoNum type="arabicPeriod" startAt="7"/>
            </a:pPr>
            <a:r>
              <a:rPr lang="en-US" sz="2800" b="1" dirty="0"/>
              <a:t>Train </a:t>
            </a:r>
            <a:r>
              <a:rPr lang="en-US" sz="2800" b="1" i="1" dirty="0"/>
              <a:t>Only</a:t>
            </a:r>
            <a:r>
              <a:rPr lang="en-US" sz="2800" b="1" dirty="0"/>
              <a:t> the New Output Layers</a:t>
            </a:r>
            <a:r>
              <a:rPr lang="en-US" sz="2800" dirty="0"/>
              <a:t> using extracted features.   </a:t>
            </a:r>
          </a:p>
          <a:p>
            <a:pPr>
              <a:buFont typeface="+mj-lt"/>
              <a:buAutoNum type="arabicPeriod" startAt="8"/>
            </a:pPr>
            <a:r>
              <a:rPr lang="en-US" sz="2800" dirty="0"/>
              <a:t>Evaluate and Optimize. </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9912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EF5CB-EAD3-308A-D49D-61CF6BD5C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48795-8BCC-99A2-E8A0-30C7DF179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9670B-7208-FBD6-DA26-C80794832D2B}"/>
              </a:ext>
            </a:extLst>
          </p:cNvPr>
          <p:cNvSpPr>
            <a:spLocks noGrp="1"/>
          </p:cNvSpPr>
          <p:nvPr>
            <p:ph type="body" idx="1"/>
          </p:nvPr>
        </p:nvSpPr>
        <p:spPr/>
        <p:txBody>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Learning Rate – The amount numerical amount that parameter weights are adjusted during backpropagation. </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Batch Size – How many samples are viewed at once while training.</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Regularization – Methods used to prevent overfitting and improve generalization of a model.</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Optimizer – The algorithm that is used in conjunction with the loss function to find optimal parameters.</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Epochs – The number of full training passes a model undergoes.</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Frozen Layers – Layers of a pre-trained model that are locked, or frozen, during the retraining process to preserve the patterns they’ve learned.</a:t>
            </a:r>
          </a:p>
          <a:p>
            <a:pPr marL="0" marR="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F01AC3AA-683A-3522-2C09-A9EC517F76EE}"/>
              </a:ext>
            </a:extLst>
          </p:cNvPr>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568359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704EC-8F59-1125-F2B3-AC65DC9C4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47339-3BCE-5727-36EF-3574602A5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8E2EF-C168-6543-32DB-F78662F6D393}"/>
              </a:ext>
            </a:extLst>
          </p:cNvPr>
          <p:cNvSpPr>
            <a:spLocks noGrp="1"/>
          </p:cNvSpPr>
          <p:nvPr>
            <p:ph type="body" idx="1"/>
          </p:nvPr>
        </p:nvSpPr>
        <p:spPr/>
        <p:txBody>
          <a:bodyPr/>
          <a:lstStyle/>
          <a:p>
            <a:pPr>
              <a:buFont typeface="+mj-lt"/>
              <a:buAutoNum type="arabicPeriod"/>
            </a:pPr>
            <a:r>
              <a:rPr lang="en-US" sz="4000" dirty="0"/>
              <a:t>Select Pre-Trained Model.   </a:t>
            </a:r>
          </a:p>
          <a:p>
            <a:pPr>
              <a:buFont typeface="+mj-lt"/>
              <a:buAutoNum type="arabicPeriod" startAt="2"/>
            </a:pPr>
            <a:r>
              <a:rPr lang="en-US" sz="4000" dirty="0"/>
              <a:t>Load Model (with pre-trained weights).   </a:t>
            </a:r>
          </a:p>
          <a:p>
            <a:pPr>
              <a:buFont typeface="+mj-lt"/>
              <a:buAutoNum type="arabicPeriod" startAt="3"/>
            </a:pPr>
            <a:r>
              <a:rPr lang="en-US" sz="4000" b="1" dirty="0"/>
              <a:t>Determine Layers to Unfreeze</a:t>
            </a:r>
            <a:r>
              <a:rPr lang="en-US" sz="4000" dirty="0"/>
              <a:t> (based on task similarity).   </a:t>
            </a:r>
          </a:p>
          <a:p>
            <a:pPr>
              <a:buFont typeface="+mj-lt"/>
              <a:buAutoNum type="arabicPeriod" startAt="4"/>
            </a:pPr>
            <a:r>
              <a:rPr lang="en-US" sz="4000" dirty="0"/>
              <a:t>Modify Output Layers.   </a:t>
            </a:r>
          </a:p>
          <a:p>
            <a:pPr>
              <a:buFont typeface="+mj-lt"/>
              <a:buAutoNum type="arabicPeriod" startAt="5"/>
            </a:pPr>
            <a:r>
              <a:rPr lang="en-US" sz="4000" b="1" dirty="0"/>
              <a:t>Adjust Learning Rates</a:t>
            </a:r>
            <a:r>
              <a:rPr lang="en-US" sz="4000" dirty="0"/>
              <a:t> (Lower LR for pre-trained layers, higher for new layers is common).   </a:t>
            </a:r>
          </a:p>
          <a:p>
            <a:pPr>
              <a:buFont typeface="+mj-lt"/>
              <a:buAutoNum type="arabicPeriod" startAt="6"/>
            </a:pPr>
            <a:r>
              <a:rPr lang="en-US" sz="4000" dirty="0"/>
              <a:t>Preprocess Data.   </a:t>
            </a:r>
          </a:p>
          <a:p>
            <a:pPr>
              <a:buFont typeface="+mj-lt"/>
              <a:buAutoNum type="arabicPeriod" startAt="7"/>
            </a:pPr>
            <a:r>
              <a:rPr lang="en-US" sz="4000" b="1" dirty="0"/>
              <a:t>Train the (Partially) Unfrozen Model</a:t>
            </a:r>
            <a:r>
              <a:rPr lang="en-US" sz="4000" dirty="0"/>
              <a:t> (monitor validation loss).   </a:t>
            </a:r>
          </a:p>
          <a:p>
            <a:pPr>
              <a:buFont typeface="+mj-lt"/>
              <a:buAutoNum type="arabicPeriod" startAt="8"/>
            </a:pPr>
            <a:r>
              <a:rPr lang="en-US" sz="4000" dirty="0"/>
              <a:t>Evaluate and Optimize.</a:t>
            </a:r>
          </a:p>
          <a:p>
            <a:endParaRPr lang="en-US" dirty="0"/>
          </a:p>
        </p:txBody>
      </p:sp>
      <p:sp>
        <p:nvSpPr>
          <p:cNvPr id="4" name="Slide Number Placeholder 3">
            <a:extLst>
              <a:ext uri="{FF2B5EF4-FFF2-40B4-BE49-F238E27FC236}">
                <a16:creationId xmlns:a16="http://schemas.microsoft.com/office/drawing/2014/main" id="{B149C833-F29E-4309-8E7D-7E03B5D02A0B}"/>
              </a:ext>
            </a:extLst>
          </p:cNvPr>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875169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When the target dataset is very large and very different from the source dataset. B) When you have limited computational resources and the target task is similar to the source task. C) When you need the model to learn completely new low-level features. D) When you want to update all layers of the pre-trained model.</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7032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Only Fine-tuning requires selecting a pre-trained model. B) Fine-tuning involves unfreezing and retraining some base layers, while Feature Extraction keeps them frozen. C) Only Feature Extraction requires modifying the output layer. D) Feature Extraction uses higher learning rates than Fine-tuning.</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71214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D9366-3BE8-2990-243D-F618B0D6C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BE2D5-C3FA-DE2E-D8A6-7C8EC8E9A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F4AA6-4E15-603F-758B-90319376F7FD}"/>
              </a:ext>
            </a:extLst>
          </p:cNvPr>
          <p:cNvSpPr>
            <a:spLocks noGrp="1"/>
          </p:cNvSpPr>
          <p:nvPr>
            <p:ph type="body" idx="1"/>
          </p:nvPr>
        </p:nvSpPr>
        <p:spPr/>
        <p:txBody>
          <a:bodyPr/>
          <a:lstStyle/>
          <a:p>
            <a:pPr>
              <a:buNone/>
            </a:pPr>
            <a:r>
              <a:rPr lang="en-US" dirty="0"/>
              <a:t>A </a:t>
            </a:r>
            <a:r>
              <a:rPr lang="en-US" b="1" dirty="0"/>
              <a:t>parameter-efficient fine-tuning (PEFT)</a:t>
            </a:r>
            <a:r>
              <a:rPr lang="en-US" dirty="0"/>
              <a:t> technique.   </a:t>
            </a:r>
          </a:p>
          <a:p>
            <a:pPr>
              <a:buNone/>
            </a:pPr>
            <a:r>
              <a:rPr lang="en-US" dirty="0"/>
              <a:t>Adapts models by introducing small, trainable </a:t>
            </a:r>
            <a:r>
              <a:rPr lang="en-US" b="1" dirty="0"/>
              <a:t>low-rank updates</a:t>
            </a:r>
            <a:r>
              <a:rPr lang="en-US" dirty="0"/>
              <a:t> to specific layers.   </a:t>
            </a:r>
          </a:p>
          <a:p>
            <a:pPr>
              <a:buNone/>
            </a:pPr>
            <a:r>
              <a:rPr lang="en-US" dirty="0"/>
              <a:t>Modifies only a </a:t>
            </a:r>
            <a:r>
              <a:rPr lang="en-US" i="1" dirty="0"/>
              <a:t>subset</a:t>
            </a:r>
            <a:r>
              <a:rPr lang="en-US" dirty="0"/>
              <a:t> of parameters -&gt; reduces computational cost &amp; memory.   </a:t>
            </a:r>
          </a:p>
          <a:p>
            <a:pPr>
              <a:buNone/>
            </a:pPr>
            <a:r>
              <a:rPr lang="en-US" dirty="0"/>
              <a:t>Maintains performance comparable to full fine-tuning in many cases.</a:t>
            </a:r>
          </a:p>
        </p:txBody>
      </p:sp>
      <p:sp>
        <p:nvSpPr>
          <p:cNvPr id="4" name="Slide Number Placeholder 3">
            <a:extLst>
              <a:ext uri="{FF2B5EF4-FFF2-40B4-BE49-F238E27FC236}">
                <a16:creationId xmlns:a16="http://schemas.microsoft.com/office/drawing/2014/main" id="{5C3561DB-D7B5-E222-C2E9-A68C7FBBB1BD}"/>
              </a:ext>
            </a:extLst>
          </p:cNvPr>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331752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162512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461283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908837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1316810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1718317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97544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348285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4357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897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857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4207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563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8837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17-Apr-25</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17-Apr-25</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240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110ADBD-2659-41BD-2BA5-087376C22F18}"/>
              </a:ext>
            </a:extLst>
          </p:cNvPr>
          <p:cNvSpPr txBox="1">
            <a:spLocks/>
          </p:cNvSpPr>
          <p:nvPr/>
        </p:nvSpPr>
        <p:spPr>
          <a:xfrm>
            <a:off x="513245" y="5079203"/>
            <a:ext cx="10515600"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65647B"/>
                </a:solidFill>
                <a:latin typeface="Avenir" panose="02000503020000020003" pitchFamily="2" charset="0"/>
                <a:cs typeface="Futura Medium" panose="020B0602020204020303" pitchFamily="34" charset="-79"/>
              </a:rPr>
              <a:t>Implementing Transfer Learning Techniques</a:t>
            </a:r>
          </a:p>
        </p:txBody>
      </p:sp>
      <p:pic>
        <p:nvPicPr>
          <p:cNvPr id="6" name="Picture 5" descr="Logo&#10;&#10;Description automatically generated">
            <a:extLst>
              <a:ext uri="{FF2B5EF4-FFF2-40B4-BE49-F238E27FC236}">
                <a16:creationId xmlns:a16="http://schemas.microsoft.com/office/drawing/2014/main" id="{5B7346A5-526C-EEC4-CC3B-19D0997D5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pic>
        <p:nvPicPr>
          <p:cNvPr id="2" name="Picture 1">
            <a:extLst>
              <a:ext uri="{FF2B5EF4-FFF2-40B4-BE49-F238E27FC236}">
                <a16:creationId xmlns:a16="http://schemas.microsoft.com/office/drawing/2014/main" id="{B8E1652D-AD2E-65DD-354B-09D19E8E8108}"/>
              </a:ext>
              <a:ext uri="{C183D7F6-B498-43B3-948B-1728B52AA6E4}">
                <adec:decorative xmlns:adec="http://schemas.microsoft.com/office/drawing/2017/decorative" val="1"/>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11381836" y="6035040"/>
            <a:ext cx="718723" cy="708660"/>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9FB0-D7AC-72D8-C2E0-27EB022E2BA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38BEA3-4D47-336A-FF0B-97FDC899C101}"/>
              </a:ext>
            </a:extLst>
          </p:cNvPr>
          <p:cNvSpPr>
            <a:spLocks noGrp="1"/>
          </p:cNvSpPr>
          <p:nvPr>
            <p:ph type="title"/>
          </p:nvPr>
        </p:nvSpPr>
        <p:spPr/>
        <p:txBody>
          <a:bodyPr/>
          <a:lstStyle/>
          <a:p>
            <a:r>
              <a:rPr lang="en-US" dirty="0"/>
              <a:t>When is </a:t>
            </a:r>
            <a:r>
              <a:rPr lang="en-US" dirty="0" err="1"/>
              <a:t>LoRA</a:t>
            </a:r>
            <a:r>
              <a:rPr lang="en-US" dirty="0"/>
              <a:t> Most Effective?</a:t>
            </a:r>
          </a:p>
        </p:txBody>
      </p:sp>
      <p:pic>
        <p:nvPicPr>
          <p:cNvPr id="7" name="Picture 6">
            <a:extLst>
              <a:ext uri="{FF2B5EF4-FFF2-40B4-BE49-F238E27FC236}">
                <a16:creationId xmlns:a16="http://schemas.microsoft.com/office/drawing/2014/main" id="{D772E403-AF85-7318-8171-E57F59E9EC81}"/>
              </a:ext>
            </a:extLst>
          </p:cNvPr>
          <p:cNvPicPr>
            <a:picLocks noChangeAspect="1"/>
          </p:cNvPicPr>
          <p:nvPr/>
        </p:nvPicPr>
        <p:blipFill>
          <a:blip r:embed="rId3"/>
          <a:stretch>
            <a:fillRect/>
          </a:stretch>
        </p:blipFill>
        <p:spPr>
          <a:xfrm>
            <a:off x="1435100" y="1197429"/>
            <a:ext cx="9321800" cy="5243513"/>
          </a:xfrm>
          <a:prstGeom prst="rect">
            <a:avLst/>
          </a:prstGeom>
        </p:spPr>
      </p:pic>
      <p:sp>
        <p:nvSpPr>
          <p:cNvPr id="8" name="TextBox 7">
            <a:extLst>
              <a:ext uri="{FF2B5EF4-FFF2-40B4-BE49-F238E27FC236}">
                <a16:creationId xmlns:a16="http://schemas.microsoft.com/office/drawing/2014/main" id="{182D036B-479B-9456-55F0-8715509F5872}"/>
              </a:ext>
            </a:extLst>
          </p:cNvPr>
          <p:cNvSpPr txBox="1"/>
          <p:nvPr/>
        </p:nvSpPr>
        <p:spPr>
          <a:xfrm>
            <a:off x="0" y="6550223"/>
            <a:ext cx="12192000" cy="307777"/>
          </a:xfrm>
          <a:prstGeom prst="rect">
            <a:avLst/>
          </a:prstGeom>
          <a:noFill/>
        </p:spPr>
        <p:txBody>
          <a:bodyPr wrap="square" rtlCol="0">
            <a:spAutoFit/>
          </a:bodyPr>
          <a:lstStyle/>
          <a:p>
            <a:r>
              <a:rPr lang="en-US" sz="1400" i="1" dirty="0">
                <a:solidFill>
                  <a:schemeClr val="tx1">
                    <a:lumMod val="65000"/>
                    <a:lumOff val="35000"/>
                  </a:schemeClr>
                </a:solidFill>
                <a:latin typeface="+mj-lt"/>
                <a:ea typeface="Verdana" panose="020B0604030504040204" pitchFamily="34" charset="0"/>
              </a:rPr>
              <a:t>Source: https://medium.com/@stephy.SD99/what-is-a-neural-network-4647c8f25fd3</a:t>
            </a:r>
          </a:p>
        </p:txBody>
      </p:sp>
    </p:spTree>
    <p:extLst>
      <p:ext uri="{BB962C8B-B14F-4D97-AF65-F5344CB8AC3E}">
        <p14:creationId xmlns:p14="http://schemas.microsoft.com/office/powerpoint/2010/main" val="129492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A6CE2-AD65-443F-2E7E-E5197EDC21F4}"/>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73D7BC27-2ACB-1E1D-4425-68A295EFFCC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a:lstStyle>
          <a:p>
            <a:r>
              <a:rPr lang="en-US"/>
              <a:t>LoRA Workflow</a:t>
            </a:r>
          </a:p>
        </p:txBody>
      </p:sp>
      <p:graphicFrame>
        <p:nvGraphicFramePr>
          <p:cNvPr id="11" name="Content Placeholder 14">
            <a:extLst>
              <a:ext uri="{FF2B5EF4-FFF2-40B4-BE49-F238E27FC236}">
                <a16:creationId xmlns:a16="http://schemas.microsoft.com/office/drawing/2014/main" id="{3CD12C37-8A90-1686-5D36-BD531E33AD5E}"/>
              </a:ext>
            </a:extLst>
          </p:cNvPr>
          <p:cNvGraphicFramePr>
            <a:graphicFrameLocks/>
          </p:cNvGraphicFramePr>
          <p:nvPr>
            <p:extLst>
              <p:ext uri="{D42A27DB-BD31-4B8C-83A1-F6EECF244321}">
                <p14:modId xmlns:p14="http://schemas.microsoft.com/office/powerpoint/2010/main" val="3408717718"/>
              </p:ext>
            </p:extLst>
          </p:nvPr>
        </p:nvGraphicFramePr>
        <p:xfrm>
          <a:off x="838200" y="1825625"/>
          <a:ext cx="103160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46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2682-4508-9613-F102-56876B6F52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67157A-E754-4E81-815E-A6403B7D2BA5}"/>
              </a:ext>
            </a:extLst>
          </p:cNvPr>
          <p:cNvSpPr>
            <a:spLocks noGrp="1"/>
          </p:cNvSpPr>
          <p:nvPr>
            <p:ph type="title"/>
          </p:nvPr>
        </p:nvSpPr>
        <p:spPr>
          <a:xfrm>
            <a:off x="838200" y="365125"/>
            <a:ext cx="10515600" cy="1325563"/>
          </a:xfrm>
        </p:spPr>
        <p:txBody>
          <a:bodyPr anchor="ctr">
            <a:normAutofit/>
          </a:bodyPr>
          <a:lstStyle/>
          <a:p>
            <a:r>
              <a:rPr lang="en-US" dirty="0"/>
              <a:t>Choosing Your Strategy: Key Factors</a:t>
            </a:r>
          </a:p>
        </p:txBody>
      </p:sp>
      <p:pic>
        <p:nvPicPr>
          <p:cNvPr id="15" name="Content Placeholder 14" descr="A diagram about key factors concerning model adaptation techniques.&#10;">
            <a:extLst>
              <a:ext uri="{FF2B5EF4-FFF2-40B4-BE49-F238E27FC236}">
                <a16:creationId xmlns:a16="http://schemas.microsoft.com/office/drawing/2014/main" id="{9236F799-96E2-CC2D-73BB-6C0BFDB52E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47" y="1589964"/>
            <a:ext cx="12154311" cy="4902911"/>
          </a:xfrm>
        </p:spPr>
      </p:pic>
    </p:spTree>
    <p:extLst>
      <p:ext uri="{BB962C8B-B14F-4D97-AF65-F5344CB8AC3E}">
        <p14:creationId xmlns:p14="http://schemas.microsoft.com/office/powerpoint/2010/main" val="400624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561F-02F4-4E00-0110-9FC5393D40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C3D275-2548-F490-C5A8-1402A8BD703F}"/>
              </a:ext>
            </a:extLst>
          </p:cNvPr>
          <p:cNvSpPr>
            <a:spLocks noGrp="1"/>
          </p:cNvSpPr>
          <p:nvPr>
            <p:ph type="title"/>
          </p:nvPr>
        </p:nvSpPr>
        <p:spPr>
          <a:xfrm>
            <a:off x="838200" y="791736"/>
            <a:ext cx="10515600" cy="897674"/>
          </a:xfrm>
        </p:spPr>
        <p:txBody>
          <a:bodyPr>
            <a:normAutofit/>
          </a:bodyPr>
          <a:lstStyle/>
          <a:p>
            <a:r>
              <a:rPr lang="en-US" dirty="0"/>
              <a:t>Quick Quiz!</a:t>
            </a:r>
          </a:p>
        </p:txBody>
      </p:sp>
      <p:sp>
        <p:nvSpPr>
          <p:cNvPr id="3" name="TextBox 2">
            <a:extLst>
              <a:ext uri="{FF2B5EF4-FFF2-40B4-BE49-F238E27FC236}">
                <a16:creationId xmlns:a16="http://schemas.microsoft.com/office/drawing/2014/main" id="{FAAC7BED-A3FB-CA89-C3F8-E58AC939A953}"/>
              </a:ext>
            </a:extLst>
          </p:cNvPr>
          <p:cNvSpPr txBox="1"/>
          <p:nvPr/>
        </p:nvSpPr>
        <p:spPr>
          <a:xfrm>
            <a:off x="1427356" y="2274838"/>
            <a:ext cx="9523141" cy="3046988"/>
          </a:xfrm>
          <a:prstGeom prst="rect">
            <a:avLst/>
          </a:prstGeom>
          <a:noFill/>
        </p:spPr>
        <p:txBody>
          <a:bodyPr wrap="square">
            <a:spAutoFit/>
          </a:bodyPr>
          <a:lstStyle/>
          <a:p>
            <a:r>
              <a:rPr lang="en-US" sz="2400" b="1" dirty="0">
                <a:latin typeface="Avenir Black" panose="02000503020000020003"/>
              </a:rPr>
              <a:t>Question 1:</a:t>
            </a:r>
            <a:r>
              <a:rPr lang="en-US" sz="2400" dirty="0">
                <a:latin typeface="Avenir Black" panose="02000503020000020003"/>
              </a:rPr>
              <a:t> </a:t>
            </a:r>
            <a:r>
              <a:rPr lang="en-US" sz="2400" dirty="0"/>
              <a:t>If you have a very large target dataset quite different from the source data, and sufficient compute resources, which technique is likely MOST flexible for adapting the model?</a:t>
            </a:r>
          </a:p>
          <a:p>
            <a:endParaRPr lang="en-US" sz="2400" dirty="0">
              <a:latin typeface="Avenir Black" panose="02000503020000020003"/>
            </a:endParaRPr>
          </a:p>
          <a:p>
            <a:pPr marL="228600" indent="-228600">
              <a:buAutoNum type="alphaUcParenR"/>
            </a:pPr>
            <a:r>
              <a:rPr lang="en-US" sz="2400" dirty="0">
                <a:latin typeface="Avenir Black" panose="02000503020000020003"/>
              </a:rPr>
              <a:t>Fine-tuning </a:t>
            </a:r>
          </a:p>
          <a:p>
            <a:pPr marL="228600" indent="-228600">
              <a:buAutoNum type="alphaUcParenR"/>
            </a:pPr>
            <a:r>
              <a:rPr lang="en-US" sz="2400" dirty="0" err="1">
                <a:latin typeface="Avenir Black" panose="02000503020000020003"/>
              </a:rPr>
              <a:t>LoRA</a:t>
            </a:r>
            <a:r>
              <a:rPr lang="en-US" sz="2400" dirty="0">
                <a:latin typeface="Avenir Black" panose="02000503020000020003"/>
              </a:rPr>
              <a:t> </a:t>
            </a:r>
          </a:p>
          <a:p>
            <a:pPr marL="228600" indent="-228600">
              <a:buAutoNum type="alphaUcParenR"/>
            </a:pPr>
            <a:r>
              <a:rPr lang="en-US" sz="2400" dirty="0">
                <a:latin typeface="Avenir Black" panose="02000503020000020003"/>
              </a:rPr>
              <a:t>Feature Extraction </a:t>
            </a:r>
          </a:p>
          <a:p>
            <a:pPr marL="228600" indent="-228600">
              <a:buAutoNum type="alphaUcParenR"/>
            </a:pPr>
            <a:r>
              <a:rPr lang="en-US" sz="2400" dirty="0">
                <a:latin typeface="Avenir Black" panose="02000503020000020003"/>
              </a:rPr>
              <a:t>Domain Adaptation</a:t>
            </a:r>
          </a:p>
        </p:txBody>
      </p:sp>
      <p:sp>
        <p:nvSpPr>
          <p:cNvPr id="6" name="TextBox 5">
            <a:extLst>
              <a:ext uri="{FF2B5EF4-FFF2-40B4-BE49-F238E27FC236}">
                <a16:creationId xmlns:a16="http://schemas.microsoft.com/office/drawing/2014/main" id="{11D2329E-6F5C-87B0-DA12-6BDA15B65CB5}"/>
              </a:ext>
            </a:extLst>
          </p:cNvPr>
          <p:cNvSpPr txBox="1"/>
          <p:nvPr/>
        </p:nvSpPr>
        <p:spPr>
          <a:xfrm>
            <a:off x="5370705" y="5604599"/>
            <a:ext cx="1636441" cy="461665"/>
          </a:xfrm>
          <a:prstGeom prst="rect">
            <a:avLst/>
          </a:prstGeom>
          <a:noFill/>
        </p:spPr>
        <p:txBody>
          <a:bodyPr wrap="square">
            <a:spAutoFit/>
          </a:bodyPr>
          <a:lstStyle/>
          <a:p>
            <a:r>
              <a:rPr lang="en-US" sz="2400" b="1" dirty="0">
                <a:latin typeface="Avenir Black" panose="02000503020000020003"/>
              </a:rPr>
              <a:t>Answer:</a:t>
            </a:r>
            <a:r>
              <a:rPr lang="en-US" sz="2400" dirty="0">
                <a:latin typeface="Avenir Black" panose="02000503020000020003"/>
              </a:rPr>
              <a:t> A</a:t>
            </a:r>
          </a:p>
        </p:txBody>
      </p:sp>
    </p:spTree>
    <p:extLst>
      <p:ext uri="{BB962C8B-B14F-4D97-AF65-F5344CB8AC3E}">
        <p14:creationId xmlns:p14="http://schemas.microsoft.com/office/powerpoint/2010/main" val="33425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B283-E8F7-14C3-71E7-08BF181034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E78E5D-3CF5-7387-F3A6-E5583BF2B2AC}"/>
              </a:ext>
            </a:extLst>
          </p:cNvPr>
          <p:cNvSpPr>
            <a:spLocks noGrp="1"/>
          </p:cNvSpPr>
          <p:nvPr>
            <p:ph type="title"/>
          </p:nvPr>
        </p:nvSpPr>
        <p:spPr>
          <a:xfrm>
            <a:off x="838200" y="3429000"/>
            <a:ext cx="10515600" cy="897674"/>
          </a:xfrm>
        </p:spPr>
        <p:txBody>
          <a:bodyPr>
            <a:normAutofit/>
          </a:bodyPr>
          <a:lstStyle/>
          <a:p>
            <a:r>
              <a:rPr lang="en-US" dirty="0"/>
              <a:t>Implementation Exercise!!!</a:t>
            </a:r>
          </a:p>
        </p:txBody>
      </p:sp>
    </p:spTree>
    <p:extLst>
      <p:ext uri="{BB962C8B-B14F-4D97-AF65-F5344CB8AC3E}">
        <p14:creationId xmlns:p14="http://schemas.microsoft.com/office/powerpoint/2010/main" val="251511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BDA3FE-2230-DCE4-DCBB-EBE1B60BA8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F6D0DA-FFC6-0680-DCC6-A70E141B7C13}"/>
              </a:ext>
            </a:extLst>
          </p:cNvPr>
          <p:cNvSpPr>
            <a:spLocks noGrp="1"/>
          </p:cNvSpPr>
          <p:nvPr>
            <p:ph type="title"/>
          </p:nvPr>
        </p:nvSpPr>
        <p:spPr/>
        <p:txBody>
          <a:bodyPr/>
          <a:lstStyle/>
          <a:p>
            <a:r>
              <a:rPr lang="en-US"/>
              <a:t>Neural Network Neurons</a:t>
            </a:r>
          </a:p>
        </p:txBody>
      </p:sp>
    </p:spTree>
    <p:extLst>
      <p:ext uri="{BB962C8B-B14F-4D97-AF65-F5344CB8AC3E}">
        <p14:creationId xmlns:p14="http://schemas.microsoft.com/office/powerpoint/2010/main" val="95864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Module 2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Describe the basis of a neural network (neuron).</a:t>
            </a:r>
          </a:p>
          <a:p>
            <a:pPr marL="342900" marR="0" lvl="0" indent="-342900">
              <a:lnSpc>
                <a:spcPct val="107000"/>
              </a:lnSpc>
              <a:spcBef>
                <a:spcPts val="0"/>
              </a:spcBef>
              <a:spcAft>
                <a:spcPts val="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Identify and describe an artificial neuron (perceptron).</a:t>
            </a:r>
          </a:p>
          <a:p>
            <a:pPr marL="342900" marR="0" lvl="0" indent="-342900">
              <a:lnSpc>
                <a:spcPct val="107000"/>
              </a:lnSpc>
              <a:spcBef>
                <a:spcPts val="0"/>
              </a:spcBef>
              <a:spcAft>
                <a:spcPts val="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Discuss bias and weights.</a:t>
            </a:r>
          </a:p>
          <a:p>
            <a:pPr marL="342900" marR="0" lvl="0" indent="-342900">
              <a:lnSpc>
                <a:spcPct val="107000"/>
              </a:lnSpc>
              <a:spcBef>
                <a:spcPts val="0"/>
              </a:spcBef>
              <a:spcAft>
                <a:spcPts val="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Describe and identify activation functions.</a:t>
            </a:r>
          </a:p>
          <a:p>
            <a:pPr marL="342900" marR="0" lvl="0" indent="-342900">
              <a:lnSpc>
                <a:spcPct val="107000"/>
              </a:lnSpc>
              <a:spcBef>
                <a:spcPts val="0"/>
              </a:spcBef>
              <a:spcAft>
                <a:spcPts val="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Describe and simulate image processing in a small neural network.</a:t>
            </a:r>
          </a:p>
          <a:p>
            <a:pPr marL="342900" marR="0" lvl="0" indent="-342900">
              <a:lnSpc>
                <a:spcPct val="107000"/>
              </a:lnSpc>
              <a:spcBef>
                <a:spcPts val="0"/>
              </a:spcBef>
              <a:spcAft>
                <a:spcPts val="800"/>
              </a:spcAft>
              <a:buFont typeface="+mj-lt"/>
              <a:buAutoNum type="arabicPeriod"/>
            </a:pPr>
            <a:r>
              <a:rPr lang="en-US" sz="3200">
                <a:effectLst/>
                <a:latin typeface="Calibri" panose="020F0502020204030204" pitchFamily="34" charset="0"/>
                <a:ea typeface="Calibri" panose="020F0502020204030204" pitchFamily="34" charset="0"/>
                <a:cs typeface="Arial" panose="020B0604020202020204" pitchFamily="34" charset="0"/>
              </a:rPr>
              <a:t>Implement and train a perceptron using TensorFlow.</a:t>
            </a:r>
          </a:p>
        </p:txBody>
      </p:sp>
    </p:spTree>
    <p:extLst>
      <p:ext uri="{BB962C8B-B14F-4D97-AF65-F5344CB8AC3E}">
        <p14:creationId xmlns:p14="http://schemas.microsoft.com/office/powerpoint/2010/main" val="269134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3FEE-C598-8FA3-C209-58DAF1345D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85578C-B4F1-EE6F-C4A1-A6A250A568EE}"/>
              </a:ext>
            </a:extLst>
          </p:cNvPr>
          <p:cNvSpPr>
            <a:spLocks noGrp="1"/>
          </p:cNvSpPr>
          <p:nvPr>
            <p:ph type="title"/>
          </p:nvPr>
        </p:nvSpPr>
        <p:spPr/>
        <p:txBody>
          <a:bodyPr>
            <a:normAutofit/>
          </a:bodyPr>
          <a:lstStyle/>
          <a:p>
            <a:r>
              <a:rPr lang="en-US" sz="3200" dirty="0"/>
              <a:t>Implementing Transfer Learning Techniques - Objectives</a:t>
            </a:r>
          </a:p>
        </p:txBody>
      </p:sp>
      <p:sp>
        <p:nvSpPr>
          <p:cNvPr id="5" name="Content Placeholder 4">
            <a:extLst>
              <a:ext uri="{FF2B5EF4-FFF2-40B4-BE49-F238E27FC236}">
                <a16:creationId xmlns:a16="http://schemas.microsoft.com/office/drawing/2014/main" id="{D746F899-6220-B3E9-BF63-E531204DA14B}"/>
              </a:ext>
            </a:extLst>
          </p:cNvPr>
          <p:cNvSpPr>
            <a:spLocks noGrp="1"/>
          </p:cNvSpPr>
          <p:nvPr>
            <p:ph idx="1"/>
          </p:nvPr>
        </p:nvSpPr>
        <p:spPr>
          <a:xfrm>
            <a:off x="838199" y="2025649"/>
            <a:ext cx="10781371"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Understand Feature extraction.   </a:t>
            </a: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Understand Fine-tuning.   </a:t>
            </a: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Understand </a:t>
            </a:r>
            <a:r>
              <a:rPr lang="en-US" sz="3200" dirty="0" err="1">
                <a:effectLst/>
                <a:latin typeface="Calibri" panose="020F0502020204030204" pitchFamily="34" charset="0"/>
                <a:ea typeface="Calibri" panose="020F0502020204030204" pitchFamily="34" charset="0"/>
                <a:cs typeface="Arial" panose="020B0604020202020204" pitchFamily="34" charset="0"/>
              </a:rPr>
              <a:t>LoRA</a:t>
            </a:r>
            <a:r>
              <a:rPr lang="en-US" sz="32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And compare/contrast these strategies.</a:t>
            </a:r>
          </a:p>
        </p:txBody>
      </p:sp>
    </p:spTree>
    <p:extLst>
      <p:ext uri="{BB962C8B-B14F-4D97-AF65-F5344CB8AC3E}">
        <p14:creationId xmlns:p14="http://schemas.microsoft.com/office/powerpoint/2010/main" val="228917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5E8F5-F971-3C11-AE9E-C311556B0C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622634-2433-CDB0-CB80-242CEBCE7C16}"/>
              </a:ext>
            </a:extLst>
          </p:cNvPr>
          <p:cNvSpPr>
            <a:spLocks noGrp="1"/>
          </p:cNvSpPr>
          <p:nvPr>
            <p:ph type="title"/>
          </p:nvPr>
        </p:nvSpPr>
        <p:spPr/>
        <p:txBody>
          <a:bodyPr/>
          <a:lstStyle/>
          <a:p>
            <a:r>
              <a:rPr lang="en-US" dirty="0"/>
              <a:t>What is Feature Extraction?</a:t>
            </a:r>
          </a:p>
        </p:txBody>
      </p:sp>
      <p:pic>
        <p:nvPicPr>
          <p:cNvPr id="1026" name="Picture 2">
            <a:extLst>
              <a:ext uri="{FF2B5EF4-FFF2-40B4-BE49-F238E27FC236}">
                <a16:creationId xmlns:a16="http://schemas.microsoft.com/office/drawing/2014/main" id="{6709DC0A-6BDB-EA9C-07AF-B5E731E1CF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5462" y="1825625"/>
            <a:ext cx="5941075" cy="435133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BC0E9CA-A21F-6FA3-CBDD-6BA1C80F0FA8}"/>
              </a:ext>
            </a:extLst>
          </p:cNvPr>
          <p:cNvSpPr txBox="1"/>
          <p:nvPr/>
        </p:nvSpPr>
        <p:spPr>
          <a:xfrm>
            <a:off x="0" y="6555935"/>
            <a:ext cx="10340392" cy="307777"/>
          </a:xfrm>
          <a:prstGeom prst="rect">
            <a:avLst/>
          </a:prstGeom>
          <a:noFill/>
        </p:spPr>
        <p:txBody>
          <a:bodyPr wrap="square">
            <a:spAutoFit/>
          </a:bodyPr>
          <a:lstStyle/>
          <a:p>
            <a:r>
              <a:rPr lang="en-US" sz="1400" i="1" dirty="0">
                <a:solidFill>
                  <a:schemeClr val="bg1">
                    <a:lumMod val="65000"/>
                  </a:schemeClr>
                </a:solidFill>
              </a:rPr>
              <a:t>Source: A Study Review: Semantic segmentation with Deep Neural-Networks-Aydin-</a:t>
            </a:r>
            <a:r>
              <a:rPr lang="en-US" sz="1400" i="1" dirty="0" err="1">
                <a:solidFill>
                  <a:schemeClr val="bg1">
                    <a:lumMod val="65000"/>
                  </a:schemeClr>
                </a:solidFill>
              </a:rPr>
              <a:t>Ayanzadeh</a:t>
            </a:r>
            <a:endParaRPr lang="en-US" sz="1400" i="1" dirty="0">
              <a:solidFill>
                <a:schemeClr val="bg1">
                  <a:lumMod val="65000"/>
                </a:schemeClr>
              </a:solidFill>
            </a:endParaRPr>
          </a:p>
        </p:txBody>
      </p:sp>
    </p:spTree>
    <p:extLst>
      <p:ext uri="{BB962C8B-B14F-4D97-AF65-F5344CB8AC3E}">
        <p14:creationId xmlns:p14="http://schemas.microsoft.com/office/powerpoint/2010/main" val="414281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8829-3295-48BF-D548-45406DB044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833F6B-6433-B04A-54EC-A3FF9208AF2D}"/>
              </a:ext>
            </a:extLst>
          </p:cNvPr>
          <p:cNvSpPr>
            <a:spLocks noGrp="1"/>
          </p:cNvSpPr>
          <p:nvPr>
            <p:ph type="title"/>
          </p:nvPr>
        </p:nvSpPr>
        <p:spPr>
          <a:xfrm>
            <a:off x="838200" y="365125"/>
            <a:ext cx="10515600" cy="1325563"/>
          </a:xfrm>
        </p:spPr>
        <p:txBody>
          <a:bodyPr anchor="ctr">
            <a:normAutofit/>
          </a:bodyPr>
          <a:lstStyle/>
          <a:p>
            <a:r>
              <a:rPr lang="en-US" dirty="0"/>
              <a:t>Feature Extraction Workflow</a:t>
            </a:r>
          </a:p>
        </p:txBody>
      </p:sp>
      <p:graphicFrame>
        <p:nvGraphicFramePr>
          <p:cNvPr id="7" name="Content Placeholder 2">
            <a:extLst>
              <a:ext uri="{FF2B5EF4-FFF2-40B4-BE49-F238E27FC236}">
                <a16:creationId xmlns:a16="http://schemas.microsoft.com/office/drawing/2014/main" id="{66679D9E-930F-AFC6-DA54-1E9F02D40849}"/>
              </a:ext>
            </a:extLst>
          </p:cNvPr>
          <p:cNvGraphicFramePr>
            <a:graphicFrameLocks noGrp="1"/>
          </p:cNvGraphicFramePr>
          <p:nvPr>
            <p:ph idx="1"/>
            <p:extLst>
              <p:ext uri="{D42A27DB-BD31-4B8C-83A1-F6EECF244321}">
                <p14:modId xmlns:p14="http://schemas.microsoft.com/office/powerpoint/2010/main" val="1659811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44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4E9A-B4E5-4EF0-BEAF-09764C2AAE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D2B70B-A21D-F2B3-FE01-50602511F7B3}"/>
              </a:ext>
            </a:extLst>
          </p:cNvPr>
          <p:cNvSpPr>
            <a:spLocks noGrp="1"/>
          </p:cNvSpPr>
          <p:nvPr>
            <p:ph type="title"/>
          </p:nvPr>
        </p:nvSpPr>
        <p:spPr/>
        <p:txBody>
          <a:bodyPr/>
          <a:lstStyle/>
          <a:p>
            <a:r>
              <a:rPr lang="en-US" dirty="0"/>
              <a:t>What is Fine-Tuning?</a:t>
            </a:r>
          </a:p>
        </p:txBody>
      </p:sp>
      <p:pic>
        <p:nvPicPr>
          <p:cNvPr id="2050" name="Picture 2">
            <a:extLst>
              <a:ext uri="{FF2B5EF4-FFF2-40B4-BE49-F238E27FC236}">
                <a16:creationId xmlns:a16="http://schemas.microsoft.com/office/drawing/2014/main" id="{0694C84A-A28A-0E61-96AB-DD579768DC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62320" y="1825625"/>
            <a:ext cx="626735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868005-56DA-6EA7-FBFB-BA699D8F8FB2}"/>
              </a:ext>
            </a:extLst>
          </p:cNvPr>
          <p:cNvSpPr txBox="1"/>
          <p:nvPr/>
        </p:nvSpPr>
        <p:spPr>
          <a:xfrm>
            <a:off x="-1" y="6535092"/>
            <a:ext cx="11004331" cy="307777"/>
          </a:xfrm>
          <a:prstGeom prst="rect">
            <a:avLst/>
          </a:prstGeom>
          <a:noFill/>
        </p:spPr>
        <p:txBody>
          <a:bodyPr wrap="square">
            <a:spAutoFit/>
          </a:bodyPr>
          <a:lstStyle/>
          <a:p>
            <a:r>
              <a:rPr lang="en-US" sz="1400" b="0" i="1" dirty="0">
                <a:solidFill>
                  <a:schemeClr val="bg1">
                    <a:lumMod val="65000"/>
                  </a:schemeClr>
                </a:solidFill>
                <a:effectLst/>
                <a:latin typeface="sohne"/>
              </a:rPr>
              <a:t>Source: Deep learning models and traditional automated techniques for brain tumor segmentation in MRI: a review-Parvathy Jyothi &amp; A. Robert Singh</a:t>
            </a:r>
            <a:endParaRPr lang="en-US" sz="1400" i="1" dirty="0">
              <a:solidFill>
                <a:schemeClr val="bg1">
                  <a:lumMod val="65000"/>
                </a:schemeClr>
              </a:solidFill>
            </a:endParaRPr>
          </a:p>
        </p:txBody>
      </p:sp>
    </p:spTree>
    <p:extLst>
      <p:ext uri="{BB962C8B-B14F-4D97-AF65-F5344CB8AC3E}">
        <p14:creationId xmlns:p14="http://schemas.microsoft.com/office/powerpoint/2010/main" val="202685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7938A-A2AD-1871-5BD3-4611C5C311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2E4668-E33D-ABA2-1E91-1F1F0361911D}"/>
              </a:ext>
            </a:extLst>
          </p:cNvPr>
          <p:cNvSpPr>
            <a:spLocks noGrp="1"/>
          </p:cNvSpPr>
          <p:nvPr>
            <p:ph type="title"/>
          </p:nvPr>
        </p:nvSpPr>
        <p:spPr>
          <a:xfrm>
            <a:off x="838200" y="365125"/>
            <a:ext cx="10515600" cy="1325563"/>
          </a:xfrm>
        </p:spPr>
        <p:txBody>
          <a:bodyPr anchor="ctr">
            <a:normAutofit/>
          </a:bodyPr>
          <a:lstStyle/>
          <a:p>
            <a:r>
              <a:rPr lang="en-US" dirty="0"/>
              <a:t>Fine-Tuning Workflow</a:t>
            </a:r>
          </a:p>
        </p:txBody>
      </p:sp>
      <p:graphicFrame>
        <p:nvGraphicFramePr>
          <p:cNvPr id="6" name="Content Placeholder 2">
            <a:extLst>
              <a:ext uri="{FF2B5EF4-FFF2-40B4-BE49-F238E27FC236}">
                <a16:creationId xmlns:a16="http://schemas.microsoft.com/office/drawing/2014/main" id="{2DD45769-3738-8CDE-226F-88B52B04ED87}"/>
              </a:ext>
            </a:extLst>
          </p:cNvPr>
          <p:cNvGraphicFramePr>
            <a:graphicFrameLocks noGrp="1"/>
          </p:cNvGraphicFramePr>
          <p:nvPr>
            <p:ph idx="1"/>
            <p:extLst>
              <p:ext uri="{D42A27DB-BD31-4B8C-83A1-F6EECF244321}">
                <p14:modId xmlns:p14="http://schemas.microsoft.com/office/powerpoint/2010/main" val="19989249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3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a:xfrm>
            <a:off x="838200" y="791736"/>
            <a:ext cx="10515600" cy="897674"/>
          </a:xfrm>
        </p:spPr>
        <p:txBody>
          <a:bodyPr>
            <a:normAutofit/>
          </a:bodyPr>
          <a:lstStyle/>
          <a:p>
            <a:r>
              <a:rPr lang="en-US" dirty="0"/>
              <a:t>Quick Quiz!</a:t>
            </a:r>
          </a:p>
        </p:txBody>
      </p:sp>
      <p:sp>
        <p:nvSpPr>
          <p:cNvPr id="3" name="TextBox 2">
            <a:extLst>
              <a:ext uri="{FF2B5EF4-FFF2-40B4-BE49-F238E27FC236}">
                <a16:creationId xmlns:a16="http://schemas.microsoft.com/office/drawing/2014/main" id="{65C6A18B-A777-C86B-8A9C-7979C9EE28FC}"/>
              </a:ext>
            </a:extLst>
          </p:cNvPr>
          <p:cNvSpPr txBox="1"/>
          <p:nvPr/>
        </p:nvSpPr>
        <p:spPr>
          <a:xfrm>
            <a:off x="1427356" y="2274838"/>
            <a:ext cx="9523141" cy="3416320"/>
          </a:xfrm>
          <a:prstGeom prst="rect">
            <a:avLst/>
          </a:prstGeom>
          <a:noFill/>
        </p:spPr>
        <p:txBody>
          <a:bodyPr wrap="square">
            <a:spAutoFit/>
          </a:bodyPr>
          <a:lstStyle/>
          <a:p>
            <a:r>
              <a:rPr lang="en-US" sz="2400" b="1" dirty="0">
                <a:latin typeface="Avenir Black" panose="02000503020000020003"/>
              </a:rPr>
              <a:t>Question 1:</a:t>
            </a:r>
            <a:r>
              <a:rPr lang="en-US" sz="2400" dirty="0">
                <a:latin typeface="Avenir Black" panose="02000503020000020003"/>
              </a:rPr>
              <a:t> </a:t>
            </a:r>
            <a:r>
              <a:rPr lang="en-US" sz="2400" dirty="0"/>
              <a:t>In which scenario is Feature Extraction generally preferred over Fine-tuning</a:t>
            </a:r>
            <a:endParaRPr lang="en-US" sz="2400" dirty="0">
              <a:latin typeface="Avenir Black" panose="02000503020000020003"/>
            </a:endParaRPr>
          </a:p>
          <a:p>
            <a:endParaRPr lang="en-US" sz="2400" dirty="0">
              <a:latin typeface="Avenir Black" panose="02000503020000020003"/>
            </a:endParaRPr>
          </a:p>
          <a:p>
            <a:pPr marL="457200" indent="-457200">
              <a:buAutoNum type="alphaUcParenR"/>
            </a:pPr>
            <a:r>
              <a:rPr lang="en-US" sz="2400" dirty="0">
                <a:latin typeface="Avenir Black" panose="02000503020000020003"/>
              </a:rPr>
              <a:t>When the target dataset is very large and very different from the source dataset. </a:t>
            </a:r>
          </a:p>
          <a:p>
            <a:pPr marL="457200" indent="-457200">
              <a:buAutoNum type="alphaUcParenR"/>
            </a:pPr>
            <a:r>
              <a:rPr lang="en-US" sz="2400" dirty="0">
                <a:latin typeface="Avenir Black" panose="02000503020000020003"/>
              </a:rPr>
              <a:t>When you have limited computational resources and the target task is similar to the source task. </a:t>
            </a:r>
          </a:p>
          <a:p>
            <a:pPr marL="457200" indent="-457200">
              <a:buAutoNum type="alphaUcParenR"/>
            </a:pPr>
            <a:r>
              <a:rPr lang="en-US" sz="2400" dirty="0">
                <a:latin typeface="Avenir Black" panose="02000503020000020003"/>
              </a:rPr>
              <a:t>When you need the model to learn completely new low-level features. </a:t>
            </a:r>
          </a:p>
          <a:p>
            <a:pPr marL="457200" indent="-457200">
              <a:buAutoNum type="alphaUcParenR"/>
            </a:pPr>
            <a:r>
              <a:rPr lang="en-US" sz="2400" dirty="0">
                <a:latin typeface="Avenir Black" panose="02000503020000020003"/>
              </a:rPr>
              <a:t>When you want to update all layers of the pre-trained model.</a:t>
            </a:r>
          </a:p>
        </p:txBody>
      </p:sp>
      <p:sp>
        <p:nvSpPr>
          <p:cNvPr id="6" name="TextBox 5">
            <a:extLst>
              <a:ext uri="{FF2B5EF4-FFF2-40B4-BE49-F238E27FC236}">
                <a16:creationId xmlns:a16="http://schemas.microsoft.com/office/drawing/2014/main" id="{44509305-F3C9-699F-B81B-6005088B79AE}"/>
              </a:ext>
            </a:extLst>
          </p:cNvPr>
          <p:cNvSpPr txBox="1"/>
          <p:nvPr/>
        </p:nvSpPr>
        <p:spPr>
          <a:xfrm>
            <a:off x="5370705" y="5755948"/>
            <a:ext cx="1636441" cy="461665"/>
          </a:xfrm>
          <a:prstGeom prst="rect">
            <a:avLst/>
          </a:prstGeom>
          <a:noFill/>
        </p:spPr>
        <p:txBody>
          <a:bodyPr wrap="square">
            <a:spAutoFit/>
          </a:bodyPr>
          <a:lstStyle/>
          <a:p>
            <a:r>
              <a:rPr lang="en-US" sz="2400" b="1" dirty="0">
                <a:latin typeface="Avenir Black" panose="02000503020000020003"/>
              </a:rPr>
              <a:t>Answer:</a:t>
            </a:r>
            <a:r>
              <a:rPr lang="en-US" sz="2400" dirty="0">
                <a:latin typeface="Avenir Black" panose="02000503020000020003"/>
              </a:rPr>
              <a:t> B</a:t>
            </a:r>
          </a:p>
        </p:txBody>
      </p:sp>
    </p:spTree>
    <p:extLst>
      <p:ext uri="{BB962C8B-B14F-4D97-AF65-F5344CB8AC3E}">
        <p14:creationId xmlns:p14="http://schemas.microsoft.com/office/powerpoint/2010/main" val="36663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15CFF-202D-6CAF-BCB4-B5ADCCE815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EE6DA9-DA8F-F918-61E3-63134559B61F}"/>
              </a:ext>
            </a:extLst>
          </p:cNvPr>
          <p:cNvSpPr>
            <a:spLocks noGrp="1"/>
          </p:cNvSpPr>
          <p:nvPr>
            <p:ph type="title"/>
          </p:nvPr>
        </p:nvSpPr>
        <p:spPr>
          <a:xfrm>
            <a:off x="838200" y="791736"/>
            <a:ext cx="10515600" cy="897674"/>
          </a:xfrm>
        </p:spPr>
        <p:txBody>
          <a:bodyPr>
            <a:normAutofit/>
          </a:bodyPr>
          <a:lstStyle/>
          <a:p>
            <a:r>
              <a:rPr lang="en-US" dirty="0"/>
              <a:t>Quick Quiz!</a:t>
            </a:r>
          </a:p>
        </p:txBody>
      </p:sp>
      <p:sp>
        <p:nvSpPr>
          <p:cNvPr id="3" name="TextBox 2">
            <a:extLst>
              <a:ext uri="{FF2B5EF4-FFF2-40B4-BE49-F238E27FC236}">
                <a16:creationId xmlns:a16="http://schemas.microsoft.com/office/drawing/2014/main" id="{26206D6D-1345-AAEE-14E4-5FEC02017F53}"/>
              </a:ext>
            </a:extLst>
          </p:cNvPr>
          <p:cNvSpPr txBox="1"/>
          <p:nvPr/>
        </p:nvSpPr>
        <p:spPr>
          <a:xfrm>
            <a:off x="1427356" y="2274838"/>
            <a:ext cx="9523141" cy="3416320"/>
          </a:xfrm>
          <a:prstGeom prst="rect">
            <a:avLst/>
          </a:prstGeom>
          <a:noFill/>
        </p:spPr>
        <p:txBody>
          <a:bodyPr wrap="square">
            <a:spAutoFit/>
          </a:bodyPr>
          <a:lstStyle/>
          <a:p>
            <a:r>
              <a:rPr lang="en-US" sz="2400" b="1" dirty="0"/>
              <a:t>Question 2:</a:t>
            </a:r>
            <a:r>
              <a:rPr lang="en-US" sz="2400" dirty="0"/>
              <a:t> What is a key difference in the workflow between Fine-tuning and Feature Extraction?</a:t>
            </a:r>
          </a:p>
          <a:p>
            <a:endParaRPr lang="en-US" sz="2400" dirty="0">
              <a:latin typeface="Avenir Black" panose="02000503020000020003"/>
            </a:endParaRPr>
          </a:p>
          <a:p>
            <a:pPr marL="457200" indent="-457200">
              <a:buAutoNum type="alphaUcParenR"/>
            </a:pPr>
            <a:r>
              <a:rPr lang="en-US" sz="2400" dirty="0">
                <a:latin typeface="Avenir Black" panose="02000503020000020003"/>
              </a:rPr>
              <a:t>Only Fine-tuning requires selecting a pre-trained model. </a:t>
            </a:r>
          </a:p>
          <a:p>
            <a:pPr marL="457200" indent="-457200">
              <a:buAutoNum type="alphaUcParenR"/>
            </a:pPr>
            <a:r>
              <a:rPr lang="en-US" sz="2400" dirty="0">
                <a:latin typeface="Avenir Black" panose="02000503020000020003"/>
              </a:rPr>
              <a:t>Only Feature Extraction requires modifying the output layer. </a:t>
            </a:r>
          </a:p>
          <a:p>
            <a:pPr marL="457200" indent="-457200">
              <a:buAutoNum type="alphaUcParenR"/>
            </a:pPr>
            <a:r>
              <a:rPr lang="en-US" sz="2400" dirty="0">
                <a:latin typeface="Avenir Black" panose="02000503020000020003"/>
              </a:rPr>
              <a:t>Feature Extraction uses higher learning rates than Fine-tuning.</a:t>
            </a:r>
          </a:p>
          <a:p>
            <a:pPr marL="457200" indent="-457200">
              <a:buFontTx/>
              <a:buAutoNum type="alphaUcParenR"/>
            </a:pPr>
            <a:r>
              <a:rPr lang="en-US" sz="2400" dirty="0">
                <a:latin typeface="Avenir Black" panose="02000503020000020003"/>
              </a:rPr>
              <a:t>Fine-tuning involves unfreezing and retraining some base layers, while Feature Extraction keeps them frozen. </a:t>
            </a:r>
          </a:p>
          <a:p>
            <a:endParaRPr lang="en-US" sz="2400" dirty="0">
              <a:latin typeface="Avenir Black" panose="02000503020000020003"/>
            </a:endParaRPr>
          </a:p>
        </p:txBody>
      </p:sp>
      <p:sp>
        <p:nvSpPr>
          <p:cNvPr id="6" name="TextBox 5">
            <a:extLst>
              <a:ext uri="{FF2B5EF4-FFF2-40B4-BE49-F238E27FC236}">
                <a16:creationId xmlns:a16="http://schemas.microsoft.com/office/drawing/2014/main" id="{B041D717-6DA9-5604-97EF-9F9D998468AB}"/>
              </a:ext>
            </a:extLst>
          </p:cNvPr>
          <p:cNvSpPr txBox="1"/>
          <p:nvPr/>
        </p:nvSpPr>
        <p:spPr>
          <a:xfrm>
            <a:off x="5370705" y="5604599"/>
            <a:ext cx="1944495" cy="461665"/>
          </a:xfrm>
          <a:prstGeom prst="rect">
            <a:avLst/>
          </a:prstGeom>
          <a:noFill/>
        </p:spPr>
        <p:txBody>
          <a:bodyPr wrap="square">
            <a:spAutoFit/>
          </a:bodyPr>
          <a:lstStyle/>
          <a:p>
            <a:r>
              <a:rPr lang="en-US" sz="2400" b="1" dirty="0">
                <a:latin typeface="Avenir Black" panose="02000503020000020003"/>
              </a:rPr>
              <a:t>Answer:</a:t>
            </a:r>
            <a:r>
              <a:rPr lang="en-US" sz="2400" dirty="0">
                <a:latin typeface="Avenir Black" panose="02000503020000020003"/>
              </a:rPr>
              <a:t> D</a:t>
            </a:r>
          </a:p>
        </p:txBody>
      </p:sp>
    </p:spTree>
    <p:extLst>
      <p:ext uri="{BB962C8B-B14F-4D97-AF65-F5344CB8AC3E}">
        <p14:creationId xmlns:p14="http://schemas.microsoft.com/office/powerpoint/2010/main" val="10833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9CDA-791E-D4EF-9333-FE3357881C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1579A3-D228-E38C-92BA-73ECC755AD87}"/>
              </a:ext>
            </a:extLst>
          </p:cNvPr>
          <p:cNvSpPr>
            <a:spLocks noGrp="1"/>
          </p:cNvSpPr>
          <p:nvPr>
            <p:ph type="title"/>
          </p:nvPr>
        </p:nvSpPr>
        <p:spPr/>
        <p:txBody>
          <a:bodyPr/>
          <a:lstStyle/>
          <a:p>
            <a:r>
              <a:rPr lang="en-US" dirty="0"/>
              <a:t>What is </a:t>
            </a:r>
            <a:r>
              <a:rPr lang="en-US" dirty="0" err="1"/>
              <a:t>LoRA</a:t>
            </a:r>
            <a:r>
              <a:rPr lang="en-US" dirty="0"/>
              <a:t>?</a:t>
            </a:r>
          </a:p>
        </p:txBody>
      </p:sp>
      <p:sp>
        <p:nvSpPr>
          <p:cNvPr id="32" name="TextBox 31">
            <a:extLst>
              <a:ext uri="{FF2B5EF4-FFF2-40B4-BE49-F238E27FC236}">
                <a16:creationId xmlns:a16="http://schemas.microsoft.com/office/drawing/2014/main" id="{FD08AF0F-CFC7-4CF8-FC76-904914BEF283}"/>
              </a:ext>
            </a:extLst>
          </p:cNvPr>
          <p:cNvSpPr txBox="1"/>
          <p:nvPr/>
        </p:nvSpPr>
        <p:spPr>
          <a:xfrm>
            <a:off x="0" y="6550223"/>
            <a:ext cx="12192000" cy="307777"/>
          </a:xfrm>
          <a:prstGeom prst="rect">
            <a:avLst/>
          </a:prstGeom>
          <a:noFill/>
        </p:spPr>
        <p:txBody>
          <a:bodyPr wrap="square" rtlCol="0">
            <a:spAutoFit/>
          </a:bodyPr>
          <a:lstStyle/>
          <a:p>
            <a:r>
              <a:rPr lang="en-US" sz="1400" i="1" dirty="0">
                <a:solidFill>
                  <a:schemeClr val="tx1">
                    <a:lumMod val="65000"/>
                    <a:lumOff val="35000"/>
                  </a:schemeClr>
                </a:solidFill>
                <a:latin typeface="+mj-lt"/>
                <a:ea typeface="Verdana" panose="020B0604030504040204" pitchFamily="34" charset="0"/>
              </a:rPr>
              <a:t>Source: https://huggingface.co/blog/samuellimabraz/peft-methods</a:t>
            </a:r>
          </a:p>
        </p:txBody>
      </p:sp>
      <p:pic>
        <p:nvPicPr>
          <p:cNvPr id="3074" name="Picture 2" descr="LoRA">
            <a:extLst>
              <a:ext uri="{FF2B5EF4-FFF2-40B4-BE49-F238E27FC236}">
                <a16:creationId xmlns:a16="http://schemas.microsoft.com/office/drawing/2014/main" id="{9B48CA58-C235-D38F-F2CF-A284732968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82686" y="1151092"/>
            <a:ext cx="6226628" cy="455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68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4" ma:contentTypeDescription="Create a new document." ma:contentTypeScope="" ma:versionID="b738a0461542331d5503e72b86dd5852">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67c9e14810104a4cb7bfeebd44953d8f"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Props1.xml><?xml version="1.0" encoding="utf-8"?>
<ds:datastoreItem xmlns:ds="http://schemas.openxmlformats.org/officeDocument/2006/customXml" ds:itemID="{1972AC00-B8F0-418C-A655-E3AA735BB008}">
  <ds:schemaRefs>
    <ds:schemaRef ds:uri="http://schemas.microsoft.com/sharepoint/v3/contenttype/forms"/>
  </ds:schemaRefs>
</ds:datastoreItem>
</file>

<file path=customXml/itemProps2.xml><?xml version="1.0" encoding="utf-8"?>
<ds:datastoreItem xmlns:ds="http://schemas.openxmlformats.org/officeDocument/2006/customXml" ds:itemID="{A65403E2-DB5A-41AF-914E-AF351C7C71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A2A748-3168-4C5C-9C3D-9C6881C94137}">
  <ds:schemaRefs>
    <ds:schemaRef ds:uri="http://schemas.microsoft.com/office/2006/documentManagement/types"/>
    <ds:schemaRef ds:uri="370954b4-d60e-43df-a72f-328730ed82f8"/>
    <ds:schemaRef ds:uri="http://purl.org/dc/elements/1.1/"/>
    <ds:schemaRef ds:uri="http://purl.org/dc/dcmitype/"/>
    <ds:schemaRef ds:uri="http://schemas.microsoft.com/office/2006/metadata/properties"/>
    <ds:schemaRef ds:uri="73469ae3-3789-4a7f-87ef-b4423e3499cf"/>
    <ds:schemaRef ds:uri="http://schemas.openxmlformats.org/package/2006/metadata/core-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8366</TotalTime>
  <Words>1429</Words>
  <Application>Microsoft Office PowerPoint</Application>
  <PresentationFormat>Widescreen</PresentationFormat>
  <Paragraphs>155</Paragraphs>
  <Slides>16</Slides>
  <Notes>14</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Arial</vt:lpstr>
      <vt:lpstr>Avenir</vt:lpstr>
      <vt:lpstr>Avenir Black</vt:lpstr>
      <vt:lpstr>Avenir Heavy</vt:lpstr>
      <vt:lpstr>Avenir Light Oblique</vt:lpstr>
      <vt:lpstr>Avenir Medium</vt:lpstr>
      <vt:lpstr>Calibri</vt:lpstr>
      <vt:lpstr>Calibri Light</vt:lpstr>
      <vt:lpstr>Courier New</vt:lpstr>
      <vt:lpstr>Palatino Linotype</vt:lpstr>
      <vt:lpstr>sohne</vt:lpstr>
      <vt:lpstr>source-serif-pro</vt:lpstr>
      <vt:lpstr>Office Theme</vt:lpstr>
      <vt:lpstr>1_Office Theme</vt:lpstr>
      <vt:lpstr>PowerPoint Presentation</vt:lpstr>
      <vt:lpstr>Implementing Transfer Learning Techniques - Objectives</vt:lpstr>
      <vt:lpstr>What is Feature Extraction?</vt:lpstr>
      <vt:lpstr>Feature Extraction Workflow</vt:lpstr>
      <vt:lpstr>What is Fine-Tuning?</vt:lpstr>
      <vt:lpstr>Fine-Tuning Workflow</vt:lpstr>
      <vt:lpstr>Quick Quiz!</vt:lpstr>
      <vt:lpstr>Quick Quiz!</vt:lpstr>
      <vt:lpstr>What is LoRA?</vt:lpstr>
      <vt:lpstr>When is LoRA Most Effective?</vt:lpstr>
      <vt:lpstr>PowerPoint Presentation</vt:lpstr>
      <vt:lpstr>Choosing Your Strategy: Key Factors</vt:lpstr>
      <vt:lpstr>Quick Quiz!</vt:lpstr>
      <vt:lpstr>Implementation Exercise!!!</vt:lpstr>
      <vt:lpstr>Neural Network Neurons</vt:lpstr>
      <vt:lpstr>Module 2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Lutticken,Ian</cp:lastModifiedBy>
  <cp:revision>388</cp:revision>
  <cp:lastPrinted>2021-10-19T13:01:34Z</cp:lastPrinted>
  <dcterms:created xsi:type="dcterms:W3CDTF">2021-03-18T17:30:04Z</dcterms:created>
  <dcterms:modified xsi:type="dcterms:W3CDTF">2025-04-17T20:38:35Z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